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18288000" cy="10287000"/>
  <p:notesSz cx="6858000" cy="9144000"/>
  <p:embeddedFontLst>
    <p:embeddedFont>
      <p:font typeface="Courgette" panose="020B0604020202020204" charset="0"/>
      <p:regular r:id="rId1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ean Kasudi" initials="" lastIdx="2" clrIdx="0"/>
  <p:cmAuthor id="1" name="Dr. Dorah Rioba" initials="" lastIdx="1" clrIdx="1"/>
  <p:cmAuthor id="2" name="Kathrine Ganda" initials="" lastIdx="2"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54" d="100"/>
          <a:sy n="54" d="100"/>
        </p:scale>
        <p:origin x="734" y="2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pfizer.com/products/medicine-safety/health-literacy/nvs-toolkit"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a:solidFill>
                  <a:schemeClr val="dk1"/>
                </a:solidFill>
              </a:rPr>
              <a:t>At St. Joseph Health Centre and facilities like it, patients routinely exit consultations confused about their diagnosis, uncertain about medication instructions, and unaware of necessary follow-up steps. This is not a failure of clinical care — it is a failure of communication.</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a:solidFill>
                  <a:schemeClr val="dk1"/>
                </a:solidFill>
              </a:rPr>
              <a:t>Several compounding factors drive this gap:</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b="1">
                <a:solidFill>
                  <a:schemeClr val="dk1"/>
                </a:solidFill>
              </a:rPr>
              <a:t>Language and Literacy Barriers</a:t>
            </a:r>
            <a:r>
              <a:rPr lang="en-US">
                <a:solidFill>
                  <a:schemeClr val="dk1"/>
                </a:solidFill>
              </a:rPr>
              <a:t> Communities served by public health facilities often include patients with varied literacy levels and highly localised language preferences. Standard written instructions and verbal explanations during rushed consultations fail to reach these patients meaningfully.</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b="1">
                <a:solidFill>
                  <a:schemeClr val="dk1"/>
                </a:solidFill>
              </a:rPr>
              <a:t>Medical Jargon</a:t>
            </a:r>
            <a:r>
              <a:rPr lang="en-US">
                <a:solidFill>
                  <a:schemeClr val="dk1"/>
                </a:solidFill>
              </a:rPr>
              <a:t> Clinical documentation — diagnosis codes, pharmaceutical names, lab terminology — is designed for providers, not patients. Without translation into plain language, it is effectively invisible to the people it concerns most.</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b="1">
                <a:solidFill>
                  <a:schemeClr val="dk1"/>
                </a:solidFill>
              </a:rPr>
              <a:t>No Continuity Beyond the Consultation</a:t>
            </a:r>
            <a:r>
              <a:rPr lang="en-US">
                <a:solidFill>
                  <a:schemeClr val="dk1"/>
                </a:solidFill>
              </a:rPr>
              <a:t> Once a patient leaves the facility, there is typically no mechanism to reinforce what was discussed, answer follow-up questions, or flag warning signs. This absence of post-visit support creates a dangerous gap in care continuity.</a:t>
            </a:r>
            <a:endParaRPr>
              <a:solidFill>
                <a:schemeClr val="dk1"/>
              </a:solidFill>
            </a:endParaRPr>
          </a:p>
          <a:p>
            <a:pPr marL="0" lvl="0" indent="0" algn="l" rtl="0">
              <a:spcBef>
                <a:spcPts val="1200"/>
              </a:spcBef>
              <a:spcAft>
                <a:spcPts val="0"/>
              </a:spcAft>
              <a:buNone/>
            </a:pPr>
            <a:r>
              <a:rPr lang="en-US" b="1">
                <a:solidFill>
                  <a:schemeClr val="dk1"/>
                </a:solidFill>
              </a:rPr>
              <a:t>The Consequence</a:t>
            </a:r>
            <a:r>
              <a:rPr lang="en-US">
                <a:solidFill>
                  <a:schemeClr val="dk1"/>
                </a:solidFill>
              </a:rPr>
              <a:t> Non-adherence to medication, avoidable complications, preventable return visits, and diminished patient trust in the health system — all driven by a problem that is solvable.</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US">
                <a:solidFill>
                  <a:schemeClr val="dk1"/>
                </a:solidFill>
              </a:rPr>
              <a:t>Globally, 40-80% of medical information provided by healthcare practitioners is forgotten immediately, indicating a significant issue with patient recall of key instructions. This is compounded by literacy gaps in SSA–where more than 1 in 3 adults remain illeterate.</a:t>
            </a:r>
            <a:br>
              <a:rPr lang="en-US">
                <a:solidFill>
                  <a:schemeClr val="dk1"/>
                </a:solidFill>
              </a:rPr>
            </a:br>
            <a:br>
              <a:rPr lang="en-US">
                <a:solidFill>
                  <a:schemeClr val="dk1"/>
                </a:solidFill>
              </a:rPr>
            </a:br>
            <a:endParaRPr/>
          </a:p>
        </p:txBody>
      </p:sp>
      <p:sp>
        <p:nvSpPr>
          <p:cNvPr id="149" name="Google Shape;149;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3dc096c046d_1_8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a:solidFill>
                  <a:schemeClr val="dk1"/>
                </a:solidFill>
              </a:rPr>
              <a:t>At St. Joseph Health Centre and facilities like it, patients routinely exit consultations confused about their diagnosis, uncertain about medication instructions, and unaware of necessary follow-up steps. This is not a failure of clinical care — it is a failure of communication.</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a:solidFill>
                  <a:schemeClr val="dk1"/>
                </a:solidFill>
              </a:rPr>
              <a:t>Several compounding factors drive this gap:</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b="1">
                <a:solidFill>
                  <a:schemeClr val="dk1"/>
                </a:solidFill>
              </a:rPr>
              <a:t>Language and Literacy Barriers</a:t>
            </a:r>
            <a:r>
              <a:rPr lang="en-US">
                <a:solidFill>
                  <a:schemeClr val="dk1"/>
                </a:solidFill>
              </a:rPr>
              <a:t> Communities served by public health facilities often include patients with varied literacy levels and highly localised language preferences. Standard written instructions and verbal explanations during rushed consultations fail to reach these patients meaningfully.</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b="1">
                <a:solidFill>
                  <a:schemeClr val="dk1"/>
                </a:solidFill>
              </a:rPr>
              <a:t>Medical Jargon</a:t>
            </a:r>
            <a:r>
              <a:rPr lang="en-US">
                <a:solidFill>
                  <a:schemeClr val="dk1"/>
                </a:solidFill>
              </a:rPr>
              <a:t> Clinical documentation — diagnosis codes, pharmaceutical names, lab terminology — is designed for providers, not patients. Without translation into plain language, it is effectively invisible to the people it concerns most.</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b="1">
                <a:solidFill>
                  <a:schemeClr val="dk1"/>
                </a:solidFill>
              </a:rPr>
              <a:t>No Continuity Beyond the Consultation</a:t>
            </a:r>
            <a:r>
              <a:rPr lang="en-US">
                <a:solidFill>
                  <a:schemeClr val="dk1"/>
                </a:solidFill>
              </a:rPr>
              <a:t> Once a patient leaves the facility, there is typically no mechanism to reinforce what was discussed, answer follow-up questions, or flag warning signs. This absence of post-visit support creates a dangerous gap in care continuity.</a:t>
            </a:r>
            <a:endParaRPr>
              <a:solidFill>
                <a:schemeClr val="dk1"/>
              </a:solidFill>
            </a:endParaRPr>
          </a:p>
          <a:p>
            <a:pPr marL="0" lvl="0" indent="0" algn="l" rtl="0">
              <a:spcBef>
                <a:spcPts val="1200"/>
              </a:spcBef>
              <a:spcAft>
                <a:spcPts val="0"/>
              </a:spcAft>
              <a:buNone/>
            </a:pPr>
            <a:r>
              <a:rPr lang="en-US" b="1">
                <a:solidFill>
                  <a:schemeClr val="dk1"/>
                </a:solidFill>
              </a:rPr>
              <a:t>The Consequence</a:t>
            </a:r>
            <a:r>
              <a:rPr lang="en-US">
                <a:solidFill>
                  <a:schemeClr val="dk1"/>
                </a:solidFill>
              </a:rPr>
              <a:t> Non-adherence to medication, avoidable complications, preventable return visits, and diminished patient trust in the health system — all driven by a problem that is solvable.</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US">
                <a:solidFill>
                  <a:schemeClr val="dk1"/>
                </a:solidFill>
              </a:rPr>
              <a:t>Globally, 40-80% of medical information provided by healthcare practitioners is forgotten immediately, indicating a significant issue with patient recall of key instructions. This is compounded by literacy gaps in SSA–where more than 1 in 3 adults remain illeterate.</a:t>
            </a:r>
            <a:br>
              <a:rPr lang="en-US">
                <a:solidFill>
                  <a:schemeClr val="dk1"/>
                </a:solidFill>
              </a:rPr>
            </a:br>
            <a:br>
              <a:rPr lang="en-US">
                <a:solidFill>
                  <a:schemeClr val="dk1"/>
                </a:solidFill>
              </a:rPr>
            </a:br>
            <a:endParaRPr/>
          </a:p>
        </p:txBody>
      </p:sp>
      <p:sp>
        <p:nvSpPr>
          <p:cNvPr id="221" name="Google Shape;221;g3dc096c046d_1_829: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8" name="Google Shape;298;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2"/>
        <p:cNvGrpSpPr/>
        <p:nvPr/>
      </p:nvGrpSpPr>
      <p:grpSpPr>
        <a:xfrm>
          <a:off x="0" y="0"/>
          <a:ext cx="0" cy="0"/>
          <a:chOff x="0" y="0"/>
          <a:chExt cx="0" cy="0"/>
        </a:xfrm>
      </p:grpSpPr>
      <p:sp>
        <p:nvSpPr>
          <p:cNvPr id="373" name="Google Shape;373;g3dbe0fac2c3_53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4" name="Google Shape;374;g3dbe0fac2c3_53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Notes:</a:t>
            </a:r>
            <a:endParaRPr/>
          </a:p>
          <a:p>
            <a:pPr marL="457200" lvl="0" indent="-298450" algn="l" rtl="0">
              <a:spcBef>
                <a:spcPts val="0"/>
              </a:spcBef>
              <a:spcAft>
                <a:spcPts val="0"/>
              </a:spcAft>
              <a:buSzPts val="1100"/>
              <a:buAutoNum type="arabicPeriod"/>
            </a:pPr>
            <a:r>
              <a:rPr lang="en-US"/>
              <a:t>Baseline Health Literacy Assessment used was the N</a:t>
            </a:r>
            <a:r>
              <a:rPr lang="en-US" u="sng">
                <a:solidFill>
                  <a:schemeClr val="hlink"/>
                </a:solidFill>
                <a:hlinkClick r:id="rId3"/>
              </a:rPr>
              <a:t>ewest Vital Sign Tool</a:t>
            </a:r>
            <a:r>
              <a:rPr lang="en-US"/>
              <a:t>, that is validated in low-resource settings, takes approx 3 minutes to administer and assess both reading and numeracy.</a:t>
            </a:r>
            <a:endParaRPr/>
          </a:p>
          <a:p>
            <a:pPr marL="457200" lvl="0" indent="-298450" algn="l" rtl="0">
              <a:spcBef>
                <a:spcPts val="0"/>
              </a:spcBef>
              <a:spcAft>
                <a:spcPts val="0"/>
              </a:spcAft>
              <a:buSzPts val="1100"/>
              <a:buAutoNum type="arabicPeriod"/>
            </a:pPr>
            <a:r>
              <a:rPr lang="en-US"/>
              <a:t>Why chronic illness–they represent the highest group for non-adherence</a:t>
            </a:r>
            <a:endParaRPr/>
          </a:p>
          <a:p>
            <a:pPr marL="457200" lvl="0" indent="-298450" algn="l" rtl="0">
              <a:spcBef>
                <a:spcPts val="0"/>
              </a:spcBef>
              <a:spcAft>
                <a:spcPts val="0"/>
              </a:spcAft>
              <a:buSzPts val="1100"/>
              <a:buAutoNum type="arabicPeriod"/>
            </a:pPr>
            <a:r>
              <a:rPr lang="en-US"/>
              <a:t>Prepare for a question on how would the system handle things like the medical info landing on someone else’s phone number, or if a patient misinterpreted the information sent</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3dc096c046d_1_4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This can vary depending on whether we are looking at deployment vs development. for development, the steps could go from problem scoping, architecture design, prototype building, intenraltesting, clinical validation workflow design to live flow deployment. However, we don’t have this info.</a:t>
            </a:r>
            <a:endParaRPr/>
          </a:p>
        </p:txBody>
      </p:sp>
      <p:sp>
        <p:nvSpPr>
          <p:cNvPr id="408" name="Google Shape;408;g3dc096c046d_1_4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5"/>
        <p:cNvGrpSpPr/>
        <p:nvPr/>
      </p:nvGrpSpPr>
      <p:grpSpPr>
        <a:xfrm>
          <a:off x="0" y="0"/>
          <a:ext cx="0" cy="0"/>
          <a:chOff x="0" y="0"/>
          <a:chExt cx="0" cy="0"/>
        </a:xfrm>
      </p:grpSpPr>
      <p:sp>
        <p:nvSpPr>
          <p:cNvPr id="486" name="Google Shape;486;g39a8ac3c0d1_2_22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87" name="Google Shape;487;g39a8ac3c0d1_2_22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5"/>
        <p:cNvGrpSpPr/>
        <p:nvPr/>
      </p:nvGrpSpPr>
      <p:grpSpPr>
        <a:xfrm>
          <a:off x="0" y="0"/>
          <a:ext cx="0" cy="0"/>
          <a:chOff x="0" y="0"/>
          <a:chExt cx="0" cy="0"/>
        </a:xfrm>
      </p:grpSpPr>
      <p:sp>
        <p:nvSpPr>
          <p:cNvPr id="556" name="Google Shape;556;g3dc096c046d_1_2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57" name="Google Shape;557;g3dc096c046d_1_2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2"/>
        <p:cNvGrpSpPr/>
        <p:nvPr/>
      </p:nvGrpSpPr>
      <p:grpSpPr>
        <a:xfrm>
          <a:off x="0" y="0"/>
          <a:ext cx="0" cy="0"/>
          <a:chOff x="0" y="0"/>
          <a:chExt cx="0" cy="0"/>
        </a:xfrm>
      </p:grpSpPr>
      <p:sp>
        <p:nvSpPr>
          <p:cNvPr id="623" name="Google Shape;623;g3dc096c046d_1_8: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4" name="Google Shape;624;g3dc096c046d_1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0"/>
        <p:cNvGrpSpPr/>
        <p:nvPr/>
      </p:nvGrpSpPr>
      <p:grpSpPr>
        <a:xfrm>
          <a:off x="0" y="0"/>
          <a:ext cx="0" cy="0"/>
          <a:chOff x="0" y="0"/>
          <a:chExt cx="0" cy="0"/>
        </a:xfrm>
      </p:grpSpPr>
      <p:sp>
        <p:nvSpPr>
          <p:cNvPr id="651" name="Google Shape;651;g3dc096c046d_1_9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52" name="Google Shape;652;g3dc096c046d_1_906: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8"/>
        <p:cNvGrpSpPr/>
        <p:nvPr/>
      </p:nvGrpSpPr>
      <p:grpSpPr>
        <a:xfrm>
          <a:off x="0" y="0"/>
          <a:ext cx="0" cy="0"/>
          <a:chOff x="0" y="0"/>
          <a:chExt cx="0" cy="0"/>
        </a:xfrm>
      </p:grpSpPr>
      <p:sp>
        <p:nvSpPr>
          <p:cNvPr id="739" name="Google Shape;739;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40" name="Google Shape;740;p1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Google Shape;12;p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 name="Google Shape;13;p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 name="Google Shape;14;p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3"/>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3"/>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8" name="Google Shape;18;p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0" name="Google Shape;30;p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6" name="Google Shape;36;p6"/>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7" name="Google Shape;37;p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4" name="Google Shape;44;p7"/>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6" name="Google Shape;46;p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58" name="Google Shape;58;p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1792288" y="612775"/>
            <a:ext cx="5486400" cy="4114800"/>
          </a:xfrm>
          <a:prstGeom prst="rect">
            <a:avLst/>
          </a:prstGeom>
          <a:noFill/>
          <a:ln>
            <a:noFill/>
          </a:ln>
        </p:spPr>
      </p:sp>
      <p:sp>
        <p:nvSpPr>
          <p:cNvPr id="64" name="Google Shape;64;p10"/>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5" name="Google Shape;65;p1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1.png"/><Relationship Id="rId4" Type="http://schemas.openxmlformats.org/officeDocument/2006/relationships/image" Target="../media/image7.jp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hyperlink" Target="https://www.pfizer.com/products/medicine-safety/health-literacy/nvs-toolkit" TargetMode="Externa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9.png"/><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grpSp>
        <p:nvGrpSpPr>
          <p:cNvPr id="84" name="Google Shape;84;p13"/>
          <p:cNvGrpSpPr/>
          <p:nvPr/>
        </p:nvGrpSpPr>
        <p:grpSpPr>
          <a:xfrm>
            <a:off x="-7201" y="2880857"/>
            <a:ext cx="18287981" cy="4476258"/>
            <a:chOff x="0" y="-57150"/>
            <a:chExt cx="3021109" cy="776481"/>
          </a:xfrm>
        </p:grpSpPr>
        <p:sp>
          <p:nvSpPr>
            <p:cNvPr id="85" name="Google Shape;85;p13"/>
            <p:cNvSpPr/>
            <p:nvPr/>
          </p:nvSpPr>
          <p:spPr>
            <a:xfrm>
              <a:off x="0" y="0"/>
              <a:ext cx="3021109" cy="719331"/>
            </a:xfrm>
            <a:custGeom>
              <a:avLst/>
              <a:gdLst/>
              <a:ahLst/>
              <a:cxnLst/>
              <a:rect l="l" t="t" r="r" b="b"/>
              <a:pathLst>
                <a:path w="3021109" h="719331" extrusionOk="0">
                  <a:moveTo>
                    <a:pt x="0" y="0"/>
                  </a:moveTo>
                  <a:lnTo>
                    <a:pt x="3021109" y="0"/>
                  </a:lnTo>
                  <a:lnTo>
                    <a:pt x="3021109" y="719331"/>
                  </a:lnTo>
                  <a:lnTo>
                    <a:pt x="0" y="719331"/>
                  </a:lnTo>
                  <a:close/>
                </a:path>
              </a:pathLst>
            </a:custGeom>
            <a:solidFill>
              <a:srgbClr val="3B479D"/>
            </a:solidFill>
            <a:ln>
              <a:noFill/>
            </a:ln>
          </p:spPr>
        </p:sp>
        <p:sp>
          <p:nvSpPr>
            <p:cNvPr id="86" name="Google Shape;86;p13"/>
            <p:cNvSpPr txBox="1"/>
            <p:nvPr/>
          </p:nvSpPr>
          <p:spPr>
            <a:xfrm>
              <a:off x="0" y="-57150"/>
              <a:ext cx="3021109" cy="776481"/>
            </a:xfrm>
            <a:prstGeom prst="rect">
              <a:avLst/>
            </a:prstGeom>
            <a:noFill/>
            <a:ln>
              <a:noFill/>
            </a:ln>
          </p:spPr>
          <p:txBody>
            <a:bodyPr spcFirstLastPara="1" wrap="square" lIns="47025" tIns="47025" rIns="47025" bIns="47025" anchor="ctr" anchorCtr="0">
              <a:noAutofit/>
            </a:bodyPr>
            <a:lstStyle/>
            <a:p>
              <a:pPr marL="0" marR="0" lvl="0" indent="0" algn="ctr" rtl="0">
                <a:lnSpc>
                  <a:spcPct val="180000"/>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87" name="Google Shape;87;p13"/>
          <p:cNvSpPr/>
          <p:nvPr/>
        </p:nvSpPr>
        <p:spPr>
          <a:xfrm>
            <a:off x="907281" y="818504"/>
            <a:ext cx="5441739" cy="1644667"/>
          </a:xfrm>
          <a:custGeom>
            <a:avLst/>
            <a:gdLst/>
            <a:ahLst/>
            <a:cxnLst/>
            <a:rect l="l" t="t" r="r" b="b"/>
            <a:pathLst>
              <a:path w="5441739" h="1644667" extrusionOk="0">
                <a:moveTo>
                  <a:pt x="0" y="0"/>
                </a:moveTo>
                <a:lnTo>
                  <a:pt x="5441739" y="0"/>
                </a:lnTo>
                <a:lnTo>
                  <a:pt x="5441739" y="1644666"/>
                </a:lnTo>
                <a:lnTo>
                  <a:pt x="0" y="1644666"/>
                </a:lnTo>
                <a:lnTo>
                  <a:pt x="0" y="0"/>
                </a:lnTo>
                <a:close/>
              </a:path>
            </a:pathLst>
          </a:custGeom>
          <a:blipFill rotWithShape="1">
            <a:blip r:embed="rId3">
              <a:alphaModFix/>
            </a:blip>
            <a:stretch>
              <a:fillRect t="-2570"/>
            </a:stretch>
          </a:blipFill>
          <a:ln>
            <a:noFill/>
          </a:ln>
        </p:spPr>
      </p:sp>
      <p:grpSp>
        <p:nvGrpSpPr>
          <p:cNvPr id="88" name="Google Shape;88;p13"/>
          <p:cNvGrpSpPr/>
          <p:nvPr/>
        </p:nvGrpSpPr>
        <p:grpSpPr>
          <a:xfrm>
            <a:off x="13579944" y="1046343"/>
            <a:ext cx="3616037" cy="1262754"/>
            <a:chOff x="0" y="0"/>
            <a:chExt cx="4821382" cy="1683671"/>
          </a:xfrm>
        </p:grpSpPr>
        <p:sp>
          <p:nvSpPr>
            <p:cNvPr id="89" name="Google Shape;89;p13"/>
            <p:cNvSpPr/>
            <p:nvPr/>
          </p:nvSpPr>
          <p:spPr>
            <a:xfrm>
              <a:off x="0" y="0"/>
              <a:ext cx="1695288" cy="1656806"/>
            </a:xfrm>
            <a:custGeom>
              <a:avLst/>
              <a:gdLst/>
              <a:ahLst/>
              <a:cxnLst/>
              <a:rect l="l" t="t" r="r" b="b"/>
              <a:pathLst>
                <a:path w="1695288" h="1656806" extrusionOk="0">
                  <a:moveTo>
                    <a:pt x="0" y="0"/>
                  </a:moveTo>
                  <a:lnTo>
                    <a:pt x="1695288" y="0"/>
                  </a:lnTo>
                  <a:lnTo>
                    <a:pt x="1695288" y="1656806"/>
                  </a:lnTo>
                  <a:lnTo>
                    <a:pt x="0" y="1656806"/>
                  </a:lnTo>
                  <a:lnTo>
                    <a:pt x="0" y="0"/>
                  </a:lnTo>
                  <a:close/>
                </a:path>
              </a:pathLst>
            </a:custGeom>
            <a:noFill/>
            <a:ln>
              <a:noFill/>
            </a:ln>
          </p:spPr>
        </p:sp>
        <p:sp>
          <p:nvSpPr>
            <p:cNvPr id="90" name="Google Shape;90;p13"/>
            <p:cNvSpPr/>
            <p:nvPr/>
          </p:nvSpPr>
          <p:spPr>
            <a:xfrm>
              <a:off x="2049464" y="519873"/>
              <a:ext cx="306734" cy="324115"/>
            </a:xfrm>
            <a:custGeom>
              <a:avLst/>
              <a:gdLst/>
              <a:ahLst/>
              <a:cxnLst/>
              <a:rect l="l" t="t" r="r" b="b"/>
              <a:pathLst>
                <a:path w="829310" h="876300" extrusionOk="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310" y="0"/>
                  </a:lnTo>
                  <a:lnTo>
                    <a:pt x="829310" y="876300"/>
                  </a:lnTo>
                  <a:lnTo>
                    <a:pt x="534797" y="876300"/>
                  </a:lnTo>
                  <a:close/>
                </a:path>
              </a:pathLst>
            </a:custGeom>
            <a:solidFill>
              <a:srgbClr val="0B6C37"/>
            </a:solidFill>
            <a:ln>
              <a:noFill/>
            </a:ln>
          </p:spPr>
        </p:sp>
        <p:grpSp>
          <p:nvGrpSpPr>
            <p:cNvPr id="91" name="Google Shape;91;p13"/>
            <p:cNvGrpSpPr/>
            <p:nvPr/>
          </p:nvGrpSpPr>
          <p:grpSpPr>
            <a:xfrm>
              <a:off x="2019254" y="956782"/>
              <a:ext cx="1206832" cy="342528"/>
              <a:chOff x="63500" y="63500"/>
              <a:chExt cx="3262884" cy="926084"/>
            </a:xfrm>
          </p:grpSpPr>
          <p:sp>
            <p:nvSpPr>
              <p:cNvPr id="92" name="Google Shape;92;p13"/>
              <p:cNvSpPr/>
              <p:nvPr/>
            </p:nvSpPr>
            <p:spPr>
              <a:xfrm>
                <a:off x="63500" y="63500"/>
                <a:ext cx="753872" cy="926084"/>
              </a:xfrm>
              <a:custGeom>
                <a:avLst/>
                <a:gdLst/>
                <a:ahLst/>
                <a:cxnLst/>
                <a:rect l="l" t="t" r="r" b="b"/>
                <a:pathLst>
                  <a:path w="753872" h="926084" extrusionOk="0">
                    <a:moveTo>
                      <a:pt x="368808" y="925957"/>
                    </a:moveTo>
                    <a:cubicBezTo>
                      <a:pt x="333375" y="925957"/>
                      <a:pt x="298450" y="922909"/>
                      <a:pt x="264160" y="916686"/>
                    </a:cubicBezTo>
                    <a:cubicBezTo>
                      <a:pt x="229870" y="910463"/>
                      <a:pt x="196850" y="901573"/>
                      <a:pt x="165100" y="889635"/>
                    </a:cubicBezTo>
                    <a:cubicBezTo>
                      <a:pt x="133350" y="877697"/>
                      <a:pt x="103378" y="863854"/>
                      <a:pt x="75311" y="847725"/>
                    </a:cubicBezTo>
                    <a:cubicBezTo>
                      <a:pt x="47244" y="831596"/>
                      <a:pt x="22225" y="813816"/>
                      <a:pt x="0" y="794131"/>
                    </a:cubicBezTo>
                    <a:lnTo>
                      <a:pt x="179451" y="599186"/>
                    </a:lnTo>
                    <a:cubicBezTo>
                      <a:pt x="200025" y="621411"/>
                      <a:pt x="227457" y="641223"/>
                      <a:pt x="261747" y="658622"/>
                    </a:cubicBezTo>
                    <a:cubicBezTo>
                      <a:pt x="296037" y="676021"/>
                      <a:pt x="331216" y="684657"/>
                      <a:pt x="367538" y="684657"/>
                    </a:cubicBezTo>
                    <a:cubicBezTo>
                      <a:pt x="384048" y="684657"/>
                      <a:pt x="399161" y="681736"/>
                      <a:pt x="412750" y="676021"/>
                    </a:cubicBezTo>
                    <a:cubicBezTo>
                      <a:pt x="426339" y="670306"/>
                      <a:pt x="433197" y="659511"/>
                      <a:pt x="433197" y="643763"/>
                    </a:cubicBezTo>
                    <a:cubicBezTo>
                      <a:pt x="433197" y="635508"/>
                      <a:pt x="430911" y="628523"/>
                      <a:pt x="426339" y="622681"/>
                    </a:cubicBezTo>
                    <a:cubicBezTo>
                      <a:pt x="421767" y="616839"/>
                      <a:pt x="413766" y="610870"/>
                      <a:pt x="402209" y="604774"/>
                    </a:cubicBezTo>
                    <a:cubicBezTo>
                      <a:pt x="390652" y="598678"/>
                      <a:pt x="374777" y="591693"/>
                      <a:pt x="354584" y="584327"/>
                    </a:cubicBezTo>
                    <a:cubicBezTo>
                      <a:pt x="334391" y="576961"/>
                      <a:pt x="308991" y="568198"/>
                      <a:pt x="278511" y="558292"/>
                    </a:cubicBezTo>
                    <a:cubicBezTo>
                      <a:pt x="248793" y="548386"/>
                      <a:pt x="220345" y="536575"/>
                      <a:pt x="193167" y="522986"/>
                    </a:cubicBezTo>
                    <a:cubicBezTo>
                      <a:pt x="165989" y="509397"/>
                      <a:pt x="141732" y="492633"/>
                      <a:pt x="120777" y="472694"/>
                    </a:cubicBezTo>
                    <a:cubicBezTo>
                      <a:pt x="99822" y="452755"/>
                      <a:pt x="83058" y="429133"/>
                      <a:pt x="70612" y="401447"/>
                    </a:cubicBezTo>
                    <a:cubicBezTo>
                      <a:pt x="58166" y="373761"/>
                      <a:pt x="52070" y="340487"/>
                      <a:pt x="52070" y="301625"/>
                    </a:cubicBezTo>
                    <a:cubicBezTo>
                      <a:pt x="52070" y="247142"/>
                      <a:pt x="63246" y="200787"/>
                      <a:pt x="85471" y="162814"/>
                    </a:cubicBezTo>
                    <a:cubicBezTo>
                      <a:pt x="107696" y="124841"/>
                      <a:pt x="136398" y="93599"/>
                      <a:pt x="171450" y="69215"/>
                    </a:cubicBezTo>
                    <a:cubicBezTo>
                      <a:pt x="206502" y="44831"/>
                      <a:pt x="245872" y="27305"/>
                      <a:pt x="289687" y="16510"/>
                    </a:cubicBezTo>
                    <a:cubicBezTo>
                      <a:pt x="333502" y="5715"/>
                      <a:pt x="376682" y="0"/>
                      <a:pt x="419608" y="0"/>
                    </a:cubicBezTo>
                    <a:cubicBezTo>
                      <a:pt x="477393" y="0"/>
                      <a:pt x="536194" y="11176"/>
                      <a:pt x="596011" y="33401"/>
                    </a:cubicBezTo>
                    <a:cubicBezTo>
                      <a:pt x="655828" y="55626"/>
                      <a:pt x="708406" y="87884"/>
                      <a:pt x="753872" y="129921"/>
                    </a:cubicBezTo>
                    <a:lnTo>
                      <a:pt x="570611" y="316865"/>
                    </a:lnTo>
                    <a:cubicBezTo>
                      <a:pt x="550799" y="292100"/>
                      <a:pt x="526415" y="273304"/>
                      <a:pt x="497586" y="260604"/>
                    </a:cubicBezTo>
                    <a:cubicBezTo>
                      <a:pt x="468757" y="247904"/>
                      <a:pt x="442722" y="241427"/>
                      <a:pt x="419608" y="241427"/>
                    </a:cubicBezTo>
                    <a:cubicBezTo>
                      <a:pt x="398145" y="241427"/>
                      <a:pt x="380873" y="244475"/>
                      <a:pt x="367665" y="250698"/>
                    </a:cubicBezTo>
                    <a:cubicBezTo>
                      <a:pt x="354457" y="256921"/>
                      <a:pt x="347853" y="266954"/>
                      <a:pt x="347853" y="281051"/>
                    </a:cubicBezTo>
                    <a:cubicBezTo>
                      <a:pt x="347853" y="294259"/>
                      <a:pt x="354711" y="304165"/>
                      <a:pt x="368300" y="310769"/>
                    </a:cubicBezTo>
                    <a:cubicBezTo>
                      <a:pt x="381889" y="317373"/>
                      <a:pt x="403987" y="325628"/>
                      <a:pt x="434594" y="335534"/>
                    </a:cubicBezTo>
                    <a:cubicBezTo>
                      <a:pt x="465963" y="345440"/>
                      <a:pt x="498983" y="356997"/>
                      <a:pt x="533654" y="370205"/>
                    </a:cubicBezTo>
                    <a:cubicBezTo>
                      <a:pt x="568325" y="383413"/>
                      <a:pt x="600202" y="400558"/>
                      <a:pt x="629539" y="421640"/>
                    </a:cubicBezTo>
                    <a:cubicBezTo>
                      <a:pt x="658876" y="442722"/>
                      <a:pt x="683006" y="468503"/>
                      <a:pt x="701929" y="498983"/>
                    </a:cubicBezTo>
                    <a:cubicBezTo>
                      <a:pt x="720852" y="529463"/>
                      <a:pt x="730377" y="567436"/>
                      <a:pt x="730377" y="612902"/>
                    </a:cubicBezTo>
                    <a:cubicBezTo>
                      <a:pt x="730377" y="665734"/>
                      <a:pt x="719836" y="711708"/>
                      <a:pt x="698881" y="750951"/>
                    </a:cubicBezTo>
                    <a:cubicBezTo>
                      <a:pt x="677926" y="790194"/>
                      <a:pt x="650240" y="822706"/>
                      <a:pt x="615950" y="848741"/>
                    </a:cubicBezTo>
                    <a:cubicBezTo>
                      <a:pt x="581660" y="874776"/>
                      <a:pt x="543052" y="894080"/>
                      <a:pt x="500253" y="906907"/>
                    </a:cubicBezTo>
                    <a:cubicBezTo>
                      <a:pt x="457454" y="919734"/>
                      <a:pt x="413639" y="926084"/>
                      <a:pt x="369062" y="926084"/>
                    </a:cubicBezTo>
                  </a:path>
                </a:pathLst>
              </a:custGeom>
              <a:solidFill>
                <a:srgbClr val="0B6C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13"/>
              <p:cNvSpPr/>
              <p:nvPr/>
            </p:nvSpPr>
            <p:spPr>
              <a:xfrm>
                <a:off x="907669" y="88265"/>
                <a:ext cx="623824" cy="876300"/>
              </a:xfrm>
              <a:custGeom>
                <a:avLst/>
                <a:gdLst/>
                <a:ahLst/>
                <a:cxnLst/>
                <a:rect l="l" t="t" r="r" b="b"/>
                <a:pathLst>
                  <a:path w="623824" h="876300" extrusionOk="0">
                    <a:moveTo>
                      <a:pt x="0" y="0"/>
                    </a:moveTo>
                    <a:lnTo>
                      <a:pt x="602869" y="0"/>
                    </a:lnTo>
                    <a:lnTo>
                      <a:pt x="602869" y="245110"/>
                    </a:lnTo>
                    <a:lnTo>
                      <a:pt x="277241" y="245110"/>
                    </a:lnTo>
                    <a:lnTo>
                      <a:pt x="277241" y="320675"/>
                    </a:lnTo>
                    <a:lnTo>
                      <a:pt x="582930" y="320675"/>
                    </a:lnTo>
                    <a:lnTo>
                      <a:pt x="582930" y="549529"/>
                    </a:lnTo>
                    <a:lnTo>
                      <a:pt x="277241" y="549529"/>
                    </a:lnTo>
                    <a:lnTo>
                      <a:pt x="277241" y="631190"/>
                    </a:lnTo>
                    <a:lnTo>
                      <a:pt x="623824" y="631190"/>
                    </a:lnTo>
                    <a:lnTo>
                      <a:pt x="623824" y="876300"/>
                    </a:lnTo>
                    <a:lnTo>
                      <a:pt x="0" y="876300"/>
                    </a:lnTo>
                    <a:close/>
                  </a:path>
                </a:pathLst>
              </a:custGeom>
              <a:solidFill>
                <a:srgbClr val="0B6C37"/>
              </a:solidFill>
              <a:ln>
                <a:noFill/>
              </a:ln>
            </p:spPr>
          </p:sp>
          <p:sp>
            <p:nvSpPr>
              <p:cNvPr id="94" name="Google Shape;94;p13"/>
              <p:cNvSpPr/>
              <p:nvPr/>
            </p:nvSpPr>
            <p:spPr>
              <a:xfrm>
                <a:off x="1615567" y="63500"/>
                <a:ext cx="819532" cy="925830"/>
              </a:xfrm>
              <a:custGeom>
                <a:avLst/>
                <a:gdLst/>
                <a:ahLst/>
                <a:cxnLst/>
                <a:rect l="l" t="t" r="r" b="b"/>
                <a:pathLst>
                  <a:path w="819532" h="925830" extrusionOk="0">
                    <a:moveTo>
                      <a:pt x="0" y="462915"/>
                    </a:moveTo>
                    <a:cubicBezTo>
                      <a:pt x="0" y="392811"/>
                      <a:pt x="12446" y="329184"/>
                      <a:pt x="37084" y="272288"/>
                    </a:cubicBezTo>
                    <a:cubicBezTo>
                      <a:pt x="61722" y="215392"/>
                      <a:pt x="95631" y="166624"/>
                      <a:pt x="138557" y="126238"/>
                    </a:cubicBezTo>
                    <a:cubicBezTo>
                      <a:pt x="181483" y="85852"/>
                      <a:pt x="232029" y="54737"/>
                      <a:pt x="290195" y="32766"/>
                    </a:cubicBezTo>
                    <a:cubicBezTo>
                      <a:pt x="348361" y="10795"/>
                      <a:pt x="410591" y="0"/>
                      <a:pt x="476631" y="0"/>
                    </a:cubicBezTo>
                    <a:cubicBezTo>
                      <a:pt x="544322" y="0"/>
                      <a:pt x="608203" y="10922"/>
                      <a:pt x="668528" y="32766"/>
                    </a:cubicBezTo>
                    <a:cubicBezTo>
                      <a:pt x="728853" y="54610"/>
                      <a:pt x="779145" y="84074"/>
                      <a:pt x="819531" y="121285"/>
                    </a:cubicBezTo>
                    <a:lnTo>
                      <a:pt x="638810" y="339217"/>
                    </a:lnTo>
                    <a:cubicBezTo>
                      <a:pt x="622300" y="317754"/>
                      <a:pt x="601599" y="301498"/>
                      <a:pt x="576961" y="290322"/>
                    </a:cubicBezTo>
                    <a:cubicBezTo>
                      <a:pt x="552323" y="279146"/>
                      <a:pt x="524510" y="273558"/>
                      <a:pt x="494030" y="273558"/>
                    </a:cubicBezTo>
                    <a:cubicBezTo>
                      <a:pt x="469265" y="273558"/>
                      <a:pt x="446151" y="277876"/>
                      <a:pt x="424688" y="286512"/>
                    </a:cubicBezTo>
                    <a:cubicBezTo>
                      <a:pt x="403225" y="295148"/>
                      <a:pt x="384429" y="307721"/>
                      <a:pt x="368300" y="324231"/>
                    </a:cubicBezTo>
                    <a:cubicBezTo>
                      <a:pt x="352171" y="340741"/>
                      <a:pt x="339598" y="360807"/>
                      <a:pt x="330581" y="384302"/>
                    </a:cubicBezTo>
                    <a:cubicBezTo>
                      <a:pt x="321564" y="407797"/>
                      <a:pt x="316992" y="434086"/>
                      <a:pt x="316992" y="462915"/>
                    </a:cubicBezTo>
                    <a:cubicBezTo>
                      <a:pt x="316992" y="491744"/>
                      <a:pt x="321818" y="517525"/>
                      <a:pt x="331216" y="540258"/>
                    </a:cubicBezTo>
                    <a:cubicBezTo>
                      <a:pt x="340614" y="562991"/>
                      <a:pt x="353441" y="582549"/>
                      <a:pt x="369570" y="599059"/>
                    </a:cubicBezTo>
                    <a:cubicBezTo>
                      <a:pt x="385699" y="615569"/>
                      <a:pt x="404368" y="628142"/>
                      <a:pt x="425831" y="636778"/>
                    </a:cubicBezTo>
                    <a:cubicBezTo>
                      <a:pt x="447294" y="645414"/>
                      <a:pt x="470027" y="649732"/>
                      <a:pt x="493903" y="649732"/>
                    </a:cubicBezTo>
                    <a:cubicBezTo>
                      <a:pt x="527685" y="649732"/>
                      <a:pt x="556768" y="642747"/>
                      <a:pt x="581152" y="628650"/>
                    </a:cubicBezTo>
                    <a:cubicBezTo>
                      <a:pt x="605536" y="614553"/>
                      <a:pt x="624713" y="598170"/>
                      <a:pt x="638683" y="579120"/>
                    </a:cubicBezTo>
                    <a:lnTo>
                      <a:pt x="819404" y="795782"/>
                    </a:lnTo>
                    <a:cubicBezTo>
                      <a:pt x="779780" y="835406"/>
                      <a:pt x="731139" y="867029"/>
                      <a:pt x="673354" y="890524"/>
                    </a:cubicBezTo>
                    <a:cubicBezTo>
                      <a:pt x="615569" y="914019"/>
                      <a:pt x="549910" y="925830"/>
                      <a:pt x="476504" y="925830"/>
                    </a:cubicBezTo>
                    <a:cubicBezTo>
                      <a:pt x="410464" y="925830"/>
                      <a:pt x="348361" y="914654"/>
                      <a:pt x="290195" y="892429"/>
                    </a:cubicBezTo>
                    <a:cubicBezTo>
                      <a:pt x="232029" y="870204"/>
                      <a:pt x="181483" y="838581"/>
                      <a:pt x="138557" y="797814"/>
                    </a:cubicBezTo>
                    <a:cubicBezTo>
                      <a:pt x="95630" y="757047"/>
                      <a:pt x="61849" y="708279"/>
                      <a:pt x="37083" y="651764"/>
                    </a:cubicBezTo>
                    <a:cubicBezTo>
                      <a:pt x="12318" y="595249"/>
                      <a:pt x="0" y="532384"/>
                      <a:pt x="0" y="463042"/>
                    </a:cubicBezTo>
                  </a:path>
                </a:pathLst>
              </a:custGeom>
              <a:solidFill>
                <a:srgbClr val="0B6C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13"/>
              <p:cNvSpPr/>
              <p:nvPr/>
            </p:nvSpPr>
            <p:spPr>
              <a:xfrm>
                <a:off x="2505583" y="88265"/>
                <a:ext cx="820801" cy="901192"/>
              </a:xfrm>
              <a:custGeom>
                <a:avLst/>
                <a:gdLst/>
                <a:ahLst/>
                <a:cxnLst/>
                <a:rect l="l" t="t" r="r" b="b"/>
                <a:pathLst>
                  <a:path w="820801" h="901192" extrusionOk="0">
                    <a:moveTo>
                      <a:pt x="406019" y="901192"/>
                    </a:moveTo>
                    <a:cubicBezTo>
                      <a:pt x="337566" y="901192"/>
                      <a:pt x="277876" y="891667"/>
                      <a:pt x="227203" y="872744"/>
                    </a:cubicBezTo>
                    <a:cubicBezTo>
                      <a:pt x="176530" y="853821"/>
                      <a:pt x="134112" y="827786"/>
                      <a:pt x="100330" y="794766"/>
                    </a:cubicBezTo>
                    <a:cubicBezTo>
                      <a:pt x="66548" y="761746"/>
                      <a:pt x="41275" y="722757"/>
                      <a:pt x="24765" y="677799"/>
                    </a:cubicBezTo>
                    <a:cubicBezTo>
                      <a:pt x="8255" y="632841"/>
                      <a:pt x="0" y="584327"/>
                      <a:pt x="0" y="532384"/>
                    </a:cubicBezTo>
                    <a:lnTo>
                      <a:pt x="0" y="0"/>
                    </a:lnTo>
                    <a:lnTo>
                      <a:pt x="294640" y="0"/>
                    </a:lnTo>
                    <a:lnTo>
                      <a:pt x="294640" y="500126"/>
                    </a:lnTo>
                    <a:cubicBezTo>
                      <a:pt x="294640" y="542163"/>
                      <a:pt x="304673" y="575056"/>
                      <a:pt x="324993" y="598551"/>
                    </a:cubicBezTo>
                    <a:cubicBezTo>
                      <a:pt x="345313" y="622046"/>
                      <a:pt x="373888" y="633857"/>
                      <a:pt x="411099" y="633857"/>
                    </a:cubicBezTo>
                    <a:cubicBezTo>
                      <a:pt x="448310" y="633857"/>
                      <a:pt x="476885" y="622046"/>
                      <a:pt x="497078" y="598551"/>
                    </a:cubicBezTo>
                    <a:cubicBezTo>
                      <a:pt x="517271" y="575056"/>
                      <a:pt x="527431" y="542290"/>
                      <a:pt x="527431" y="500126"/>
                    </a:cubicBezTo>
                    <a:lnTo>
                      <a:pt x="527431" y="0"/>
                    </a:lnTo>
                    <a:lnTo>
                      <a:pt x="820801" y="0"/>
                    </a:lnTo>
                    <a:lnTo>
                      <a:pt x="820801" y="532257"/>
                    </a:lnTo>
                    <a:cubicBezTo>
                      <a:pt x="820801" y="584200"/>
                      <a:pt x="811911" y="632714"/>
                      <a:pt x="794258" y="677672"/>
                    </a:cubicBezTo>
                    <a:cubicBezTo>
                      <a:pt x="776605" y="722630"/>
                      <a:pt x="750316" y="761619"/>
                      <a:pt x="715645" y="794639"/>
                    </a:cubicBezTo>
                    <a:cubicBezTo>
                      <a:pt x="680974" y="827659"/>
                      <a:pt x="637921" y="853694"/>
                      <a:pt x="586359" y="872617"/>
                    </a:cubicBezTo>
                    <a:cubicBezTo>
                      <a:pt x="534797" y="891540"/>
                      <a:pt x="474726" y="901065"/>
                      <a:pt x="406273" y="901065"/>
                    </a:cubicBezTo>
                  </a:path>
                </a:pathLst>
              </a:custGeom>
              <a:solidFill>
                <a:srgbClr val="0B6C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6" name="Google Shape;96;p13"/>
            <p:cNvGrpSpPr/>
            <p:nvPr/>
          </p:nvGrpSpPr>
          <p:grpSpPr>
            <a:xfrm>
              <a:off x="2049460" y="73794"/>
              <a:ext cx="1658670" cy="324112"/>
              <a:chOff x="63500" y="63500"/>
              <a:chExt cx="4484497" cy="876300"/>
            </a:xfrm>
          </p:grpSpPr>
          <p:sp>
            <p:nvSpPr>
              <p:cNvPr id="97" name="Google Shape;97;p13"/>
              <p:cNvSpPr/>
              <p:nvPr/>
            </p:nvSpPr>
            <p:spPr>
              <a:xfrm>
                <a:off x="63500" y="63500"/>
                <a:ext cx="883793" cy="876300"/>
              </a:xfrm>
              <a:custGeom>
                <a:avLst/>
                <a:gdLst/>
                <a:ahLst/>
                <a:cxnLst/>
                <a:rect l="l" t="t" r="r" b="b"/>
                <a:pathLst>
                  <a:path w="883793" h="876300" extrusionOk="0">
                    <a:moveTo>
                      <a:pt x="288417" y="527304"/>
                    </a:moveTo>
                    <a:lnTo>
                      <a:pt x="285877" y="527304"/>
                    </a:lnTo>
                    <a:lnTo>
                      <a:pt x="285877" y="876300"/>
                    </a:lnTo>
                    <a:lnTo>
                      <a:pt x="0" y="876300"/>
                    </a:lnTo>
                    <a:lnTo>
                      <a:pt x="0" y="0"/>
                    </a:lnTo>
                    <a:lnTo>
                      <a:pt x="284734" y="0"/>
                    </a:lnTo>
                    <a:lnTo>
                      <a:pt x="284734" y="323088"/>
                    </a:lnTo>
                    <a:lnTo>
                      <a:pt x="287274" y="323088"/>
                    </a:lnTo>
                    <a:lnTo>
                      <a:pt x="521081" y="0"/>
                    </a:lnTo>
                    <a:lnTo>
                      <a:pt x="867664" y="0"/>
                    </a:lnTo>
                    <a:lnTo>
                      <a:pt x="538480" y="401066"/>
                    </a:lnTo>
                    <a:lnTo>
                      <a:pt x="883793" y="876300"/>
                    </a:lnTo>
                    <a:lnTo>
                      <a:pt x="522351" y="876300"/>
                    </a:lnTo>
                    <a:close/>
                  </a:path>
                </a:pathLst>
              </a:custGeom>
              <a:solidFill>
                <a:srgbClr val="95C43D"/>
              </a:solidFill>
              <a:ln>
                <a:noFill/>
              </a:ln>
            </p:spPr>
          </p:sp>
          <p:sp>
            <p:nvSpPr>
              <p:cNvPr id="98" name="Google Shape;98;p13"/>
              <p:cNvSpPr/>
              <p:nvPr/>
            </p:nvSpPr>
            <p:spPr>
              <a:xfrm>
                <a:off x="1010412" y="63500"/>
                <a:ext cx="623824" cy="876300"/>
              </a:xfrm>
              <a:custGeom>
                <a:avLst/>
                <a:gdLst/>
                <a:ahLst/>
                <a:cxnLst/>
                <a:rect l="l" t="t" r="r" b="b"/>
                <a:pathLst>
                  <a:path w="623824" h="876300" extrusionOk="0">
                    <a:moveTo>
                      <a:pt x="0" y="0"/>
                    </a:moveTo>
                    <a:lnTo>
                      <a:pt x="602742" y="0"/>
                    </a:lnTo>
                    <a:lnTo>
                      <a:pt x="602742"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95C43D"/>
              </a:solidFill>
              <a:ln>
                <a:noFill/>
              </a:ln>
            </p:spPr>
          </p:sp>
          <p:sp>
            <p:nvSpPr>
              <p:cNvPr id="99" name="Google Shape;99;p13"/>
              <p:cNvSpPr/>
              <p:nvPr/>
            </p:nvSpPr>
            <p:spPr>
              <a:xfrm>
                <a:off x="1757934" y="63500"/>
                <a:ext cx="815848" cy="876300"/>
              </a:xfrm>
              <a:custGeom>
                <a:avLst/>
                <a:gdLst/>
                <a:ahLst/>
                <a:cxnLst/>
                <a:rect l="l" t="t" r="r" b="b"/>
                <a:pathLst>
                  <a:path w="815848" h="876300" extrusionOk="0">
                    <a:moveTo>
                      <a:pt x="0" y="0"/>
                    </a:moveTo>
                    <a:lnTo>
                      <a:pt x="293370" y="0"/>
                    </a:lnTo>
                    <a:lnTo>
                      <a:pt x="543433" y="444373"/>
                    </a:lnTo>
                    <a:lnTo>
                      <a:pt x="548386" y="444373"/>
                    </a:lnTo>
                    <a:lnTo>
                      <a:pt x="536067" y="0"/>
                    </a:lnTo>
                    <a:lnTo>
                      <a:pt x="815848" y="0"/>
                    </a:lnTo>
                    <a:lnTo>
                      <a:pt x="815848" y="876300"/>
                    </a:lnTo>
                    <a:lnTo>
                      <a:pt x="514985" y="876300"/>
                    </a:lnTo>
                    <a:lnTo>
                      <a:pt x="272415" y="457962"/>
                    </a:lnTo>
                    <a:lnTo>
                      <a:pt x="267462" y="457962"/>
                    </a:lnTo>
                    <a:lnTo>
                      <a:pt x="279781" y="876300"/>
                    </a:lnTo>
                    <a:lnTo>
                      <a:pt x="0" y="876300"/>
                    </a:lnTo>
                    <a:close/>
                  </a:path>
                </a:pathLst>
              </a:custGeom>
              <a:solidFill>
                <a:srgbClr val="95C43D"/>
              </a:solidFill>
              <a:ln>
                <a:noFill/>
              </a:ln>
            </p:spPr>
          </p:sp>
          <p:sp>
            <p:nvSpPr>
              <p:cNvPr id="100" name="Google Shape;100;p13"/>
              <p:cNvSpPr/>
              <p:nvPr/>
            </p:nvSpPr>
            <p:spPr>
              <a:xfrm>
                <a:off x="2624455" y="63500"/>
                <a:ext cx="972820" cy="876300"/>
              </a:xfrm>
              <a:custGeom>
                <a:avLst/>
                <a:gdLst/>
                <a:ahLst/>
                <a:cxnLst/>
                <a:rect l="l" t="t" r="r" b="b"/>
                <a:pathLst>
                  <a:path w="972820" h="876300" extrusionOk="0">
                    <a:moveTo>
                      <a:pt x="625094" y="876300"/>
                    </a:moveTo>
                    <a:lnTo>
                      <a:pt x="330454" y="876300"/>
                    </a:lnTo>
                    <a:lnTo>
                      <a:pt x="330454" y="517398"/>
                    </a:lnTo>
                    <a:lnTo>
                      <a:pt x="0" y="0"/>
                    </a:lnTo>
                    <a:lnTo>
                      <a:pt x="355219" y="0"/>
                    </a:lnTo>
                    <a:lnTo>
                      <a:pt x="493903" y="257429"/>
                    </a:lnTo>
                    <a:lnTo>
                      <a:pt x="626237" y="0"/>
                    </a:lnTo>
                    <a:lnTo>
                      <a:pt x="972820" y="0"/>
                    </a:lnTo>
                    <a:lnTo>
                      <a:pt x="625094" y="517398"/>
                    </a:lnTo>
                    <a:close/>
                  </a:path>
                </a:pathLst>
              </a:custGeom>
              <a:solidFill>
                <a:srgbClr val="95C43D"/>
              </a:solidFill>
              <a:ln>
                <a:noFill/>
              </a:ln>
            </p:spPr>
          </p:sp>
          <p:sp>
            <p:nvSpPr>
              <p:cNvPr id="101" name="Google Shape;101;p13"/>
              <p:cNvSpPr/>
              <p:nvPr/>
            </p:nvSpPr>
            <p:spPr>
              <a:xfrm>
                <a:off x="3547872" y="63500"/>
                <a:ext cx="1000125" cy="876300"/>
              </a:xfrm>
              <a:custGeom>
                <a:avLst/>
                <a:gdLst/>
                <a:ahLst/>
                <a:cxnLst/>
                <a:rect l="l" t="t" r="r" b="b"/>
                <a:pathLst>
                  <a:path w="1000125" h="876300" extrusionOk="0">
                    <a:moveTo>
                      <a:pt x="497586" y="305689"/>
                    </a:moveTo>
                    <a:lnTo>
                      <a:pt x="425704" y="522351"/>
                    </a:lnTo>
                    <a:lnTo>
                      <a:pt x="568071" y="522351"/>
                    </a:lnTo>
                    <a:close/>
                    <a:moveTo>
                      <a:pt x="345313" y="0"/>
                    </a:moveTo>
                    <a:lnTo>
                      <a:pt x="658495" y="0"/>
                    </a:lnTo>
                    <a:lnTo>
                      <a:pt x="1000125" y="876300"/>
                    </a:lnTo>
                    <a:lnTo>
                      <a:pt x="679450" y="876300"/>
                    </a:lnTo>
                    <a:lnTo>
                      <a:pt x="633603" y="747522"/>
                    </a:lnTo>
                    <a:lnTo>
                      <a:pt x="355219" y="747522"/>
                    </a:lnTo>
                    <a:lnTo>
                      <a:pt x="311912" y="876300"/>
                    </a:lnTo>
                    <a:lnTo>
                      <a:pt x="0" y="876300"/>
                    </a:lnTo>
                    <a:close/>
                  </a:path>
                </a:pathLst>
              </a:custGeom>
              <a:solidFill>
                <a:srgbClr val="95C43D"/>
              </a:solidFill>
              <a:ln>
                <a:noFill/>
              </a:ln>
            </p:spPr>
          </p:sp>
        </p:grpSp>
        <p:grpSp>
          <p:nvGrpSpPr>
            <p:cNvPr id="102" name="Google Shape;102;p13"/>
            <p:cNvGrpSpPr/>
            <p:nvPr/>
          </p:nvGrpSpPr>
          <p:grpSpPr>
            <a:xfrm>
              <a:off x="2417541" y="519872"/>
              <a:ext cx="1464106" cy="324117"/>
              <a:chOff x="63500" y="63500"/>
              <a:chExt cx="3958463" cy="876300"/>
            </a:xfrm>
          </p:grpSpPr>
          <p:sp>
            <p:nvSpPr>
              <p:cNvPr id="103" name="Google Shape;103;p13"/>
              <p:cNvSpPr/>
              <p:nvPr/>
            </p:nvSpPr>
            <p:spPr>
              <a:xfrm>
                <a:off x="63500" y="63500"/>
                <a:ext cx="623824" cy="876300"/>
              </a:xfrm>
              <a:custGeom>
                <a:avLst/>
                <a:gdLst/>
                <a:ahLst/>
                <a:cxnLst/>
                <a:rect l="l" t="t" r="r" b="b"/>
                <a:pathLst>
                  <a:path w="623824" h="876300" extrusionOk="0">
                    <a:moveTo>
                      <a:pt x="0" y="0"/>
                    </a:moveTo>
                    <a:lnTo>
                      <a:pt x="602869" y="0"/>
                    </a:lnTo>
                    <a:lnTo>
                      <a:pt x="602869"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0B6C37"/>
              </a:solidFill>
              <a:ln>
                <a:noFill/>
              </a:ln>
            </p:spPr>
          </p:sp>
          <p:sp>
            <p:nvSpPr>
              <p:cNvPr id="104" name="Google Shape;104;p13"/>
              <p:cNvSpPr/>
              <p:nvPr/>
            </p:nvSpPr>
            <p:spPr>
              <a:xfrm>
                <a:off x="709549" y="63500"/>
                <a:ext cx="1000252" cy="876300"/>
              </a:xfrm>
              <a:custGeom>
                <a:avLst/>
                <a:gdLst/>
                <a:ahLst/>
                <a:cxnLst/>
                <a:rect l="l" t="t" r="r" b="b"/>
                <a:pathLst>
                  <a:path w="1000252" h="876300" extrusionOk="0">
                    <a:moveTo>
                      <a:pt x="497713" y="305689"/>
                    </a:moveTo>
                    <a:lnTo>
                      <a:pt x="425831" y="522351"/>
                    </a:lnTo>
                    <a:lnTo>
                      <a:pt x="568198" y="522351"/>
                    </a:lnTo>
                    <a:close/>
                    <a:moveTo>
                      <a:pt x="345440" y="0"/>
                    </a:moveTo>
                    <a:lnTo>
                      <a:pt x="658622" y="0"/>
                    </a:lnTo>
                    <a:lnTo>
                      <a:pt x="1000252" y="876300"/>
                    </a:lnTo>
                    <a:lnTo>
                      <a:pt x="679577" y="876300"/>
                    </a:lnTo>
                    <a:lnTo>
                      <a:pt x="633857" y="747522"/>
                    </a:lnTo>
                    <a:lnTo>
                      <a:pt x="355346" y="747522"/>
                    </a:lnTo>
                    <a:lnTo>
                      <a:pt x="312039" y="876300"/>
                    </a:lnTo>
                    <a:lnTo>
                      <a:pt x="0" y="876300"/>
                    </a:lnTo>
                    <a:close/>
                  </a:path>
                </a:pathLst>
              </a:custGeom>
              <a:solidFill>
                <a:srgbClr val="0B6C37"/>
              </a:solidFill>
              <a:ln>
                <a:noFill/>
              </a:ln>
            </p:spPr>
          </p:sp>
          <p:sp>
            <p:nvSpPr>
              <p:cNvPr id="105" name="Google Shape;105;p13"/>
              <p:cNvSpPr/>
              <p:nvPr/>
            </p:nvSpPr>
            <p:spPr>
              <a:xfrm>
                <a:off x="1771650" y="63500"/>
                <a:ext cx="587883" cy="876300"/>
              </a:xfrm>
              <a:custGeom>
                <a:avLst/>
                <a:gdLst/>
                <a:ahLst/>
                <a:cxnLst/>
                <a:rect l="l" t="t" r="r" b="b"/>
                <a:pathLst>
                  <a:path w="587883" h="876300" extrusionOk="0">
                    <a:moveTo>
                      <a:pt x="0" y="0"/>
                    </a:moveTo>
                    <a:lnTo>
                      <a:pt x="297053" y="0"/>
                    </a:lnTo>
                    <a:lnTo>
                      <a:pt x="297053" y="622554"/>
                    </a:lnTo>
                    <a:lnTo>
                      <a:pt x="587883" y="622554"/>
                    </a:lnTo>
                    <a:lnTo>
                      <a:pt x="587883" y="876300"/>
                    </a:lnTo>
                    <a:lnTo>
                      <a:pt x="0" y="876300"/>
                    </a:lnTo>
                    <a:close/>
                  </a:path>
                </a:pathLst>
              </a:custGeom>
              <a:solidFill>
                <a:srgbClr val="0B6C37"/>
              </a:solidFill>
              <a:ln>
                <a:noFill/>
              </a:ln>
            </p:spPr>
          </p:sp>
          <p:sp>
            <p:nvSpPr>
              <p:cNvPr id="106" name="Google Shape;106;p13"/>
              <p:cNvSpPr/>
              <p:nvPr/>
            </p:nvSpPr>
            <p:spPr>
              <a:xfrm>
                <a:off x="2375662" y="63500"/>
                <a:ext cx="725297" cy="876300"/>
              </a:xfrm>
              <a:custGeom>
                <a:avLst/>
                <a:gdLst/>
                <a:ahLst/>
                <a:cxnLst/>
                <a:rect l="l" t="t" r="r" b="b"/>
                <a:pathLst>
                  <a:path w="725297" h="876300" extrusionOk="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a:ln>
                <a:noFill/>
              </a:ln>
            </p:spPr>
          </p:sp>
          <p:sp>
            <p:nvSpPr>
              <p:cNvPr id="107" name="Google Shape;107;p13"/>
              <p:cNvSpPr/>
              <p:nvPr/>
            </p:nvSpPr>
            <p:spPr>
              <a:xfrm>
                <a:off x="3192526" y="63500"/>
                <a:ext cx="829437" cy="876300"/>
              </a:xfrm>
              <a:custGeom>
                <a:avLst/>
                <a:gdLst/>
                <a:ahLst/>
                <a:cxnLst/>
                <a:rect l="l" t="t" r="r" b="b"/>
                <a:pathLst>
                  <a:path w="829437" h="876300" extrusionOk="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437" y="0"/>
                    </a:lnTo>
                    <a:lnTo>
                      <a:pt x="829437" y="876300"/>
                    </a:lnTo>
                    <a:lnTo>
                      <a:pt x="534796" y="876300"/>
                    </a:lnTo>
                    <a:close/>
                  </a:path>
                </a:pathLst>
              </a:custGeom>
              <a:solidFill>
                <a:srgbClr val="0B6C37"/>
              </a:solidFill>
              <a:ln>
                <a:noFill/>
              </a:ln>
            </p:spPr>
          </p:sp>
        </p:grpSp>
        <p:grpSp>
          <p:nvGrpSpPr>
            <p:cNvPr id="108" name="Google Shape;108;p13"/>
            <p:cNvGrpSpPr/>
            <p:nvPr/>
          </p:nvGrpSpPr>
          <p:grpSpPr>
            <a:xfrm>
              <a:off x="2027726" y="1430221"/>
              <a:ext cx="1894661" cy="209690"/>
              <a:chOff x="63500" y="63500"/>
              <a:chExt cx="5122545" cy="566928"/>
            </a:xfrm>
          </p:grpSpPr>
          <p:sp>
            <p:nvSpPr>
              <p:cNvPr id="109" name="Google Shape;109;p13"/>
              <p:cNvSpPr/>
              <p:nvPr/>
            </p:nvSpPr>
            <p:spPr>
              <a:xfrm>
                <a:off x="63500" y="63500"/>
                <a:ext cx="496824" cy="566801"/>
              </a:xfrm>
              <a:custGeom>
                <a:avLst/>
                <a:gdLst/>
                <a:ahLst/>
                <a:cxnLst/>
                <a:rect l="l" t="t" r="r" b="b"/>
                <a:pathLst>
                  <a:path w="496824" h="566801" extrusionOk="0">
                    <a:moveTo>
                      <a:pt x="415163" y="140208"/>
                    </a:moveTo>
                    <a:cubicBezTo>
                      <a:pt x="400939" y="120904"/>
                      <a:pt x="382397" y="106807"/>
                      <a:pt x="359537" y="97917"/>
                    </a:cubicBezTo>
                    <a:cubicBezTo>
                      <a:pt x="336677" y="89027"/>
                      <a:pt x="314325" y="84582"/>
                      <a:pt x="292481" y="84582"/>
                    </a:cubicBezTo>
                    <a:cubicBezTo>
                      <a:pt x="264541" y="84582"/>
                      <a:pt x="239141" y="89662"/>
                      <a:pt x="216281" y="99822"/>
                    </a:cubicBezTo>
                    <a:cubicBezTo>
                      <a:pt x="193421" y="109982"/>
                      <a:pt x="173736" y="123952"/>
                      <a:pt x="157226" y="141732"/>
                    </a:cubicBezTo>
                    <a:cubicBezTo>
                      <a:pt x="140716" y="159512"/>
                      <a:pt x="128016" y="180340"/>
                      <a:pt x="119126" y="204216"/>
                    </a:cubicBezTo>
                    <a:cubicBezTo>
                      <a:pt x="110236" y="228092"/>
                      <a:pt x="105791" y="254000"/>
                      <a:pt x="105791" y="281940"/>
                    </a:cubicBezTo>
                    <a:cubicBezTo>
                      <a:pt x="105791" y="311404"/>
                      <a:pt x="110109" y="338328"/>
                      <a:pt x="118745" y="362712"/>
                    </a:cubicBezTo>
                    <a:cubicBezTo>
                      <a:pt x="127381" y="387096"/>
                      <a:pt x="139700" y="407924"/>
                      <a:pt x="155829" y="425450"/>
                    </a:cubicBezTo>
                    <a:cubicBezTo>
                      <a:pt x="171958" y="442976"/>
                      <a:pt x="191008" y="456565"/>
                      <a:pt x="213360" y="466217"/>
                    </a:cubicBezTo>
                    <a:cubicBezTo>
                      <a:pt x="235712" y="475869"/>
                      <a:pt x="260858" y="480695"/>
                      <a:pt x="288798" y="480695"/>
                    </a:cubicBezTo>
                    <a:cubicBezTo>
                      <a:pt x="317754" y="480695"/>
                      <a:pt x="343408" y="474980"/>
                      <a:pt x="365760" y="463550"/>
                    </a:cubicBezTo>
                    <a:cubicBezTo>
                      <a:pt x="388112" y="452120"/>
                      <a:pt x="406146" y="437007"/>
                      <a:pt x="419862" y="418211"/>
                    </a:cubicBezTo>
                    <a:lnTo>
                      <a:pt x="496824" y="472313"/>
                    </a:lnTo>
                    <a:cubicBezTo>
                      <a:pt x="472948" y="502285"/>
                      <a:pt x="443738" y="525526"/>
                      <a:pt x="409194" y="542036"/>
                    </a:cubicBezTo>
                    <a:cubicBezTo>
                      <a:pt x="374650" y="558546"/>
                      <a:pt x="334264" y="566801"/>
                      <a:pt x="288036" y="566801"/>
                    </a:cubicBezTo>
                    <a:cubicBezTo>
                      <a:pt x="245872" y="566801"/>
                      <a:pt x="207137" y="559816"/>
                      <a:pt x="171958" y="545846"/>
                    </a:cubicBezTo>
                    <a:cubicBezTo>
                      <a:pt x="136779" y="531876"/>
                      <a:pt x="106299" y="512318"/>
                      <a:pt x="80899" y="487172"/>
                    </a:cubicBezTo>
                    <a:cubicBezTo>
                      <a:pt x="55499" y="462026"/>
                      <a:pt x="35687" y="432181"/>
                      <a:pt x="21463" y="397256"/>
                    </a:cubicBezTo>
                    <a:cubicBezTo>
                      <a:pt x="7239" y="362331"/>
                      <a:pt x="0" y="323977"/>
                      <a:pt x="0" y="281813"/>
                    </a:cubicBezTo>
                    <a:cubicBezTo>
                      <a:pt x="0" y="238633"/>
                      <a:pt x="7493" y="199644"/>
                      <a:pt x="22479" y="164846"/>
                    </a:cubicBezTo>
                    <a:cubicBezTo>
                      <a:pt x="37465" y="130048"/>
                      <a:pt x="58039" y="100457"/>
                      <a:pt x="84201" y="76073"/>
                    </a:cubicBezTo>
                    <a:cubicBezTo>
                      <a:pt x="110363" y="51689"/>
                      <a:pt x="141224" y="32893"/>
                      <a:pt x="176784" y="19685"/>
                    </a:cubicBezTo>
                    <a:cubicBezTo>
                      <a:pt x="212344" y="6477"/>
                      <a:pt x="250825" y="0"/>
                      <a:pt x="292481" y="0"/>
                    </a:cubicBezTo>
                    <a:cubicBezTo>
                      <a:pt x="309753" y="0"/>
                      <a:pt x="327787" y="1651"/>
                      <a:pt x="346583" y="4953"/>
                    </a:cubicBezTo>
                    <a:cubicBezTo>
                      <a:pt x="365379" y="8255"/>
                      <a:pt x="383413" y="13335"/>
                      <a:pt x="400685" y="20193"/>
                    </a:cubicBezTo>
                    <a:cubicBezTo>
                      <a:pt x="417957" y="27051"/>
                      <a:pt x="434213" y="35560"/>
                      <a:pt x="449453" y="45720"/>
                    </a:cubicBezTo>
                    <a:cubicBezTo>
                      <a:pt x="464693" y="55880"/>
                      <a:pt x="477647" y="68072"/>
                      <a:pt x="488315" y="82296"/>
                    </a:cubicBezTo>
                    <a:close/>
                  </a:path>
                </a:pathLst>
              </a:custGeom>
              <a:solidFill>
                <a:srgbClr val="4B3C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13"/>
              <p:cNvSpPr/>
              <p:nvPr/>
            </p:nvSpPr>
            <p:spPr>
              <a:xfrm>
                <a:off x="591947" y="63500"/>
                <a:ext cx="579882" cy="566928"/>
              </a:xfrm>
              <a:custGeom>
                <a:avLst/>
                <a:gdLst/>
                <a:ahLst/>
                <a:cxnLst/>
                <a:rect l="l" t="t" r="r" b="b"/>
                <a:pathLst>
                  <a:path w="579882" h="566928" extrusionOk="0">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543" y="442087"/>
                      <a:pt x="424053" y="424307"/>
                    </a:cubicBezTo>
                    <a:cubicBezTo>
                      <a:pt x="440563" y="406527"/>
                      <a:pt x="453263" y="385572"/>
                      <a:pt x="462153" y="361442"/>
                    </a:cubicBezTo>
                    <a:cubicBezTo>
                      <a:pt x="471043" y="337312"/>
                      <a:pt x="475488" y="310769"/>
                      <a:pt x="475488" y="281813"/>
                    </a:cubicBezTo>
                    <a:cubicBezTo>
                      <a:pt x="475488" y="253873"/>
                      <a:pt x="471043" y="227965"/>
                      <a:pt x="462153" y="204089"/>
                    </a:cubicBezTo>
                    <a:cubicBezTo>
                      <a:pt x="453263" y="180213"/>
                      <a:pt x="440690" y="159385"/>
                      <a:pt x="424434" y="141605"/>
                    </a:cubicBezTo>
                    <a:cubicBezTo>
                      <a:pt x="408178" y="123825"/>
                      <a:pt x="388620" y="109855"/>
                      <a:pt x="365760" y="99695"/>
                    </a:cubicBezTo>
                    <a:cubicBezTo>
                      <a:pt x="342900" y="89535"/>
                      <a:pt x="317500" y="84455"/>
                      <a:pt x="289560" y="84455"/>
                    </a:cubicBezTo>
                    <a:cubicBezTo>
                      <a:pt x="261620" y="84455"/>
                      <a:pt x="236347" y="89535"/>
                      <a:pt x="213741" y="99695"/>
                    </a:cubicBezTo>
                    <a:cubicBezTo>
                      <a:pt x="191135" y="109855"/>
                      <a:pt x="171704" y="123825"/>
                      <a:pt x="155448" y="141605"/>
                    </a:cubicBezTo>
                    <a:cubicBezTo>
                      <a:pt x="139192" y="159385"/>
                      <a:pt x="126619" y="180213"/>
                      <a:pt x="117729" y="204089"/>
                    </a:cubicBezTo>
                    <a:cubicBezTo>
                      <a:pt x="108839" y="227965"/>
                      <a:pt x="104394" y="253873"/>
                      <a:pt x="104394" y="281813"/>
                    </a:cubicBezTo>
                    <a:moveTo>
                      <a:pt x="0" y="281813"/>
                    </a:moveTo>
                    <a:cubicBezTo>
                      <a:pt x="0" y="238633"/>
                      <a:pt x="7239" y="199644"/>
                      <a:pt x="21717" y="164846"/>
                    </a:cubicBezTo>
                    <a:cubicBezTo>
                      <a:pt x="36195" y="130048"/>
                      <a:pt x="56261" y="100457"/>
                      <a:pt x="81915" y="76073"/>
                    </a:cubicBezTo>
                    <a:cubicBezTo>
                      <a:pt x="107569" y="51689"/>
                      <a:pt x="138049" y="32893"/>
                      <a:pt x="173355" y="19685"/>
                    </a:cubicBezTo>
                    <a:cubicBezTo>
                      <a:pt x="208661" y="6477"/>
                      <a:pt x="247269" y="0"/>
                      <a:pt x="288925" y="0"/>
                    </a:cubicBezTo>
                    <a:cubicBezTo>
                      <a:pt x="331089" y="0"/>
                      <a:pt x="369951" y="6604"/>
                      <a:pt x="405511" y="19812"/>
                    </a:cubicBezTo>
                    <a:cubicBezTo>
                      <a:pt x="441071" y="33020"/>
                      <a:pt x="471678" y="51816"/>
                      <a:pt x="497586" y="76200"/>
                    </a:cubicBezTo>
                    <a:cubicBezTo>
                      <a:pt x="523494" y="100584"/>
                      <a:pt x="543687" y="130175"/>
                      <a:pt x="558165" y="164973"/>
                    </a:cubicBezTo>
                    <a:cubicBezTo>
                      <a:pt x="572643" y="199771"/>
                      <a:pt x="579882" y="238760"/>
                      <a:pt x="579882" y="281940"/>
                    </a:cubicBezTo>
                    <a:cubicBezTo>
                      <a:pt x="579882" y="324104"/>
                      <a:pt x="572643" y="362585"/>
                      <a:pt x="558165" y="397383"/>
                    </a:cubicBezTo>
                    <a:cubicBezTo>
                      <a:pt x="543687" y="432181"/>
                      <a:pt x="523494" y="462153"/>
                      <a:pt x="497586" y="487299"/>
                    </a:cubicBezTo>
                    <a:cubicBezTo>
                      <a:pt x="471678" y="512445"/>
                      <a:pt x="440944" y="532003"/>
                      <a:pt x="405384" y="545973"/>
                    </a:cubicBezTo>
                    <a:cubicBezTo>
                      <a:pt x="369824"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13"/>
              <p:cNvSpPr/>
              <p:nvPr/>
            </p:nvSpPr>
            <p:spPr>
              <a:xfrm>
                <a:off x="1264793" y="77216"/>
                <a:ext cx="475234" cy="539242"/>
              </a:xfrm>
              <a:custGeom>
                <a:avLst/>
                <a:gdLst/>
                <a:ahLst/>
                <a:cxnLst/>
                <a:rect l="l" t="t" r="r" b="b"/>
                <a:pathLst>
                  <a:path w="475234" h="539242" extrusionOk="0">
                    <a:moveTo>
                      <a:pt x="0" y="0"/>
                    </a:moveTo>
                    <a:lnTo>
                      <a:pt x="127127" y="0"/>
                    </a:lnTo>
                    <a:lnTo>
                      <a:pt x="377698" y="403733"/>
                    </a:lnTo>
                    <a:lnTo>
                      <a:pt x="379222" y="403733"/>
                    </a:lnTo>
                    <a:lnTo>
                      <a:pt x="379222" y="0"/>
                    </a:lnTo>
                    <a:lnTo>
                      <a:pt x="475234" y="0"/>
                    </a:lnTo>
                    <a:lnTo>
                      <a:pt x="475234" y="539242"/>
                    </a:lnTo>
                    <a:lnTo>
                      <a:pt x="353314" y="539242"/>
                    </a:lnTo>
                    <a:lnTo>
                      <a:pt x="97409" y="122682"/>
                    </a:lnTo>
                    <a:lnTo>
                      <a:pt x="95885" y="122682"/>
                    </a:lnTo>
                    <a:lnTo>
                      <a:pt x="95885" y="539242"/>
                    </a:lnTo>
                    <a:lnTo>
                      <a:pt x="0" y="539242"/>
                    </a:lnTo>
                    <a:close/>
                  </a:path>
                </a:pathLst>
              </a:custGeom>
              <a:solidFill>
                <a:srgbClr val="4B3C81"/>
              </a:solidFill>
              <a:ln>
                <a:noFill/>
              </a:ln>
            </p:spPr>
          </p:sp>
          <p:sp>
            <p:nvSpPr>
              <p:cNvPr id="112" name="Google Shape;112;p13"/>
              <p:cNvSpPr/>
              <p:nvPr/>
            </p:nvSpPr>
            <p:spPr>
              <a:xfrm>
                <a:off x="1791081" y="77216"/>
                <a:ext cx="512572" cy="539242"/>
              </a:xfrm>
              <a:custGeom>
                <a:avLst/>
                <a:gdLst/>
                <a:ahLst/>
                <a:cxnLst/>
                <a:rect l="l" t="t" r="r" b="b"/>
                <a:pathLst>
                  <a:path w="512572" h="539242" extrusionOk="0">
                    <a:moveTo>
                      <a:pt x="0" y="0"/>
                    </a:moveTo>
                    <a:lnTo>
                      <a:pt x="107442" y="0"/>
                    </a:lnTo>
                    <a:lnTo>
                      <a:pt x="255905" y="415163"/>
                    </a:lnTo>
                    <a:lnTo>
                      <a:pt x="258953" y="415163"/>
                    </a:lnTo>
                    <a:lnTo>
                      <a:pt x="409067" y="0"/>
                    </a:lnTo>
                    <a:lnTo>
                      <a:pt x="512572" y="0"/>
                    </a:lnTo>
                    <a:lnTo>
                      <a:pt x="296291" y="539242"/>
                    </a:lnTo>
                    <a:lnTo>
                      <a:pt x="213233" y="539242"/>
                    </a:lnTo>
                    <a:close/>
                  </a:path>
                </a:pathLst>
              </a:custGeom>
              <a:solidFill>
                <a:srgbClr val="4B3C81"/>
              </a:solidFill>
              <a:ln>
                <a:noFill/>
              </a:ln>
            </p:spPr>
          </p:sp>
          <p:sp>
            <p:nvSpPr>
              <p:cNvPr id="113" name="Google Shape;113;p13"/>
              <p:cNvSpPr/>
              <p:nvPr/>
            </p:nvSpPr>
            <p:spPr>
              <a:xfrm>
                <a:off x="2355469" y="77216"/>
                <a:ext cx="370967" cy="539496"/>
              </a:xfrm>
              <a:custGeom>
                <a:avLst/>
                <a:gdLst/>
                <a:ahLst/>
                <a:cxnLst/>
                <a:rect l="l" t="t" r="r" b="b"/>
                <a:pathLst>
                  <a:path w="370967" h="539496" extrusionOk="0">
                    <a:moveTo>
                      <a:pt x="0" y="0"/>
                    </a:moveTo>
                    <a:lnTo>
                      <a:pt x="357251" y="0"/>
                    </a:lnTo>
                    <a:lnTo>
                      <a:pt x="357251" y="83820"/>
                    </a:lnTo>
                    <a:lnTo>
                      <a:pt x="96012" y="83820"/>
                    </a:lnTo>
                    <a:lnTo>
                      <a:pt x="96012" y="220980"/>
                    </a:lnTo>
                    <a:lnTo>
                      <a:pt x="343535" y="220980"/>
                    </a:lnTo>
                    <a:lnTo>
                      <a:pt x="343535" y="301752"/>
                    </a:lnTo>
                    <a:lnTo>
                      <a:pt x="96012" y="301752"/>
                    </a:lnTo>
                    <a:lnTo>
                      <a:pt x="96012" y="454152"/>
                    </a:lnTo>
                    <a:lnTo>
                      <a:pt x="370967" y="454152"/>
                    </a:lnTo>
                    <a:lnTo>
                      <a:pt x="370967" y="539496"/>
                    </a:lnTo>
                    <a:lnTo>
                      <a:pt x="0" y="539496"/>
                    </a:lnTo>
                    <a:close/>
                  </a:path>
                </a:pathLst>
              </a:custGeom>
              <a:solidFill>
                <a:srgbClr val="4B3C81"/>
              </a:solidFill>
              <a:ln>
                <a:noFill/>
              </a:ln>
            </p:spPr>
          </p:sp>
          <p:sp>
            <p:nvSpPr>
              <p:cNvPr id="114" name="Google Shape;114;p13"/>
              <p:cNvSpPr/>
              <p:nvPr/>
            </p:nvSpPr>
            <p:spPr>
              <a:xfrm>
                <a:off x="2820797" y="77216"/>
                <a:ext cx="475488" cy="539242"/>
              </a:xfrm>
              <a:custGeom>
                <a:avLst/>
                <a:gdLst/>
                <a:ahLst/>
                <a:cxnLst/>
                <a:rect l="l" t="t" r="r" b="b"/>
                <a:pathLst>
                  <a:path w="475488" h="539242" extrusionOk="0">
                    <a:moveTo>
                      <a:pt x="127" y="0"/>
                    </a:moveTo>
                    <a:lnTo>
                      <a:pt x="127381" y="0"/>
                    </a:lnTo>
                    <a:lnTo>
                      <a:pt x="377952" y="403733"/>
                    </a:lnTo>
                    <a:lnTo>
                      <a:pt x="379476" y="403733"/>
                    </a:lnTo>
                    <a:lnTo>
                      <a:pt x="379476" y="0"/>
                    </a:lnTo>
                    <a:lnTo>
                      <a:pt x="475488" y="0"/>
                    </a:lnTo>
                    <a:lnTo>
                      <a:pt x="475488" y="539242"/>
                    </a:lnTo>
                    <a:lnTo>
                      <a:pt x="353568" y="539242"/>
                    </a:lnTo>
                    <a:lnTo>
                      <a:pt x="97536" y="122682"/>
                    </a:lnTo>
                    <a:lnTo>
                      <a:pt x="96012" y="122682"/>
                    </a:lnTo>
                    <a:lnTo>
                      <a:pt x="96012" y="539242"/>
                    </a:lnTo>
                    <a:lnTo>
                      <a:pt x="0" y="539242"/>
                    </a:lnTo>
                    <a:close/>
                  </a:path>
                </a:pathLst>
              </a:custGeom>
              <a:solidFill>
                <a:srgbClr val="4B3C81"/>
              </a:solidFill>
              <a:ln>
                <a:noFill/>
              </a:ln>
            </p:spPr>
          </p:sp>
          <p:sp>
            <p:nvSpPr>
              <p:cNvPr id="115" name="Google Shape;115;p13"/>
              <p:cNvSpPr/>
              <p:nvPr/>
            </p:nvSpPr>
            <p:spPr>
              <a:xfrm>
                <a:off x="3357880" y="77216"/>
                <a:ext cx="426593" cy="539242"/>
              </a:xfrm>
              <a:custGeom>
                <a:avLst/>
                <a:gdLst/>
                <a:ahLst/>
                <a:cxnLst/>
                <a:rect l="l" t="t" r="r" b="b"/>
                <a:pathLst>
                  <a:path w="426593" h="539242" extrusionOk="0">
                    <a:moveTo>
                      <a:pt x="165227" y="83820"/>
                    </a:moveTo>
                    <a:lnTo>
                      <a:pt x="0" y="83820"/>
                    </a:lnTo>
                    <a:lnTo>
                      <a:pt x="0" y="0"/>
                    </a:lnTo>
                    <a:lnTo>
                      <a:pt x="426593" y="0"/>
                    </a:lnTo>
                    <a:lnTo>
                      <a:pt x="426593" y="83820"/>
                    </a:lnTo>
                    <a:lnTo>
                      <a:pt x="261239" y="83820"/>
                    </a:lnTo>
                    <a:lnTo>
                      <a:pt x="261239" y="539242"/>
                    </a:lnTo>
                    <a:lnTo>
                      <a:pt x="165227" y="539242"/>
                    </a:lnTo>
                    <a:close/>
                  </a:path>
                </a:pathLst>
              </a:custGeom>
              <a:solidFill>
                <a:srgbClr val="4B3C81"/>
              </a:solidFill>
              <a:ln>
                <a:noFill/>
              </a:ln>
            </p:spPr>
          </p:sp>
          <p:sp>
            <p:nvSpPr>
              <p:cNvPr id="116" name="Google Shape;116;p13"/>
              <p:cNvSpPr/>
              <p:nvPr/>
            </p:nvSpPr>
            <p:spPr>
              <a:xfrm>
                <a:off x="3847719" y="77216"/>
                <a:ext cx="96012" cy="539242"/>
              </a:xfrm>
              <a:custGeom>
                <a:avLst/>
                <a:gdLst/>
                <a:ahLst/>
                <a:cxnLst/>
                <a:rect l="l" t="t" r="r" b="b"/>
                <a:pathLst>
                  <a:path w="96012" h="539242" extrusionOk="0">
                    <a:moveTo>
                      <a:pt x="0" y="0"/>
                    </a:moveTo>
                    <a:lnTo>
                      <a:pt x="96012" y="0"/>
                    </a:lnTo>
                    <a:lnTo>
                      <a:pt x="96012" y="539242"/>
                    </a:lnTo>
                    <a:lnTo>
                      <a:pt x="0" y="539242"/>
                    </a:lnTo>
                    <a:close/>
                  </a:path>
                </a:pathLst>
              </a:custGeom>
              <a:solidFill>
                <a:srgbClr val="4B3C81"/>
              </a:solidFill>
              <a:ln>
                <a:noFill/>
              </a:ln>
            </p:spPr>
          </p:sp>
          <p:sp>
            <p:nvSpPr>
              <p:cNvPr id="117" name="Google Shape;117;p13"/>
              <p:cNvSpPr/>
              <p:nvPr/>
            </p:nvSpPr>
            <p:spPr>
              <a:xfrm>
                <a:off x="4037965" y="63500"/>
                <a:ext cx="579755" cy="566928"/>
              </a:xfrm>
              <a:custGeom>
                <a:avLst/>
                <a:gdLst/>
                <a:ahLst/>
                <a:cxnLst/>
                <a:rect l="l" t="t" r="r" b="b"/>
                <a:pathLst>
                  <a:path w="579755" h="566928" extrusionOk="0">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670" y="442087"/>
                      <a:pt x="424180" y="424307"/>
                    </a:cubicBezTo>
                    <a:cubicBezTo>
                      <a:pt x="440690" y="406527"/>
                      <a:pt x="453390" y="385572"/>
                      <a:pt x="462280" y="361442"/>
                    </a:cubicBezTo>
                    <a:cubicBezTo>
                      <a:pt x="471170" y="337312"/>
                      <a:pt x="475615" y="310769"/>
                      <a:pt x="475615" y="281813"/>
                    </a:cubicBezTo>
                    <a:cubicBezTo>
                      <a:pt x="475615" y="253873"/>
                      <a:pt x="471169" y="227965"/>
                      <a:pt x="462280" y="204089"/>
                    </a:cubicBezTo>
                    <a:cubicBezTo>
                      <a:pt x="453390" y="180213"/>
                      <a:pt x="440817" y="159385"/>
                      <a:pt x="424561" y="141605"/>
                    </a:cubicBezTo>
                    <a:cubicBezTo>
                      <a:pt x="408305" y="123825"/>
                      <a:pt x="388747" y="109855"/>
                      <a:pt x="365887" y="99695"/>
                    </a:cubicBezTo>
                    <a:cubicBezTo>
                      <a:pt x="343027" y="89535"/>
                      <a:pt x="317627" y="84455"/>
                      <a:pt x="289687" y="84455"/>
                    </a:cubicBezTo>
                    <a:cubicBezTo>
                      <a:pt x="261747" y="84455"/>
                      <a:pt x="236474" y="89535"/>
                      <a:pt x="213868" y="99695"/>
                    </a:cubicBezTo>
                    <a:cubicBezTo>
                      <a:pt x="191262" y="109855"/>
                      <a:pt x="171831" y="123825"/>
                      <a:pt x="155575" y="141605"/>
                    </a:cubicBezTo>
                    <a:cubicBezTo>
                      <a:pt x="139319" y="159385"/>
                      <a:pt x="126746" y="180213"/>
                      <a:pt x="117856" y="204089"/>
                    </a:cubicBezTo>
                    <a:cubicBezTo>
                      <a:pt x="108966" y="227965"/>
                      <a:pt x="104521" y="253873"/>
                      <a:pt x="104521" y="281813"/>
                    </a:cubicBezTo>
                    <a:moveTo>
                      <a:pt x="127" y="281813"/>
                    </a:moveTo>
                    <a:cubicBezTo>
                      <a:pt x="127" y="238633"/>
                      <a:pt x="7366" y="199644"/>
                      <a:pt x="21844" y="164846"/>
                    </a:cubicBezTo>
                    <a:cubicBezTo>
                      <a:pt x="36322" y="130048"/>
                      <a:pt x="56388" y="100457"/>
                      <a:pt x="82042" y="76073"/>
                    </a:cubicBezTo>
                    <a:cubicBezTo>
                      <a:pt x="107696" y="51689"/>
                      <a:pt x="138176" y="32893"/>
                      <a:pt x="173482" y="19685"/>
                    </a:cubicBezTo>
                    <a:cubicBezTo>
                      <a:pt x="208788" y="6477"/>
                      <a:pt x="247142" y="0"/>
                      <a:pt x="288798" y="0"/>
                    </a:cubicBezTo>
                    <a:cubicBezTo>
                      <a:pt x="330962" y="0"/>
                      <a:pt x="369824" y="6604"/>
                      <a:pt x="405257" y="19812"/>
                    </a:cubicBezTo>
                    <a:cubicBezTo>
                      <a:pt x="440690" y="33020"/>
                      <a:pt x="471551" y="51816"/>
                      <a:pt x="497459" y="76200"/>
                    </a:cubicBezTo>
                    <a:cubicBezTo>
                      <a:pt x="523367" y="100584"/>
                      <a:pt x="543560" y="130175"/>
                      <a:pt x="558038" y="164973"/>
                    </a:cubicBezTo>
                    <a:cubicBezTo>
                      <a:pt x="572516" y="199771"/>
                      <a:pt x="579755" y="238760"/>
                      <a:pt x="579755" y="281940"/>
                    </a:cubicBezTo>
                    <a:cubicBezTo>
                      <a:pt x="579755" y="324104"/>
                      <a:pt x="572516" y="362585"/>
                      <a:pt x="558038" y="397383"/>
                    </a:cubicBezTo>
                    <a:cubicBezTo>
                      <a:pt x="543560" y="432181"/>
                      <a:pt x="523367" y="462153"/>
                      <a:pt x="497459" y="487299"/>
                    </a:cubicBezTo>
                    <a:cubicBezTo>
                      <a:pt x="471552" y="512445"/>
                      <a:pt x="440817" y="532003"/>
                      <a:pt x="405257" y="545973"/>
                    </a:cubicBezTo>
                    <a:cubicBezTo>
                      <a:pt x="369697"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13"/>
              <p:cNvSpPr/>
              <p:nvPr/>
            </p:nvSpPr>
            <p:spPr>
              <a:xfrm>
                <a:off x="4710684" y="77216"/>
                <a:ext cx="475361" cy="539242"/>
              </a:xfrm>
              <a:custGeom>
                <a:avLst/>
                <a:gdLst/>
                <a:ahLst/>
                <a:cxnLst/>
                <a:rect l="l" t="t" r="r" b="b"/>
                <a:pathLst>
                  <a:path w="475361" h="539242" extrusionOk="0">
                    <a:moveTo>
                      <a:pt x="0" y="0"/>
                    </a:moveTo>
                    <a:lnTo>
                      <a:pt x="127254" y="0"/>
                    </a:lnTo>
                    <a:lnTo>
                      <a:pt x="377825" y="403733"/>
                    </a:lnTo>
                    <a:lnTo>
                      <a:pt x="379349" y="403733"/>
                    </a:lnTo>
                    <a:lnTo>
                      <a:pt x="379349" y="0"/>
                    </a:lnTo>
                    <a:lnTo>
                      <a:pt x="475361" y="0"/>
                    </a:lnTo>
                    <a:lnTo>
                      <a:pt x="475361" y="539242"/>
                    </a:lnTo>
                    <a:lnTo>
                      <a:pt x="353441" y="539242"/>
                    </a:lnTo>
                    <a:lnTo>
                      <a:pt x="97536" y="122682"/>
                    </a:lnTo>
                    <a:lnTo>
                      <a:pt x="96012" y="122682"/>
                    </a:lnTo>
                    <a:lnTo>
                      <a:pt x="96012" y="539242"/>
                    </a:lnTo>
                    <a:lnTo>
                      <a:pt x="0" y="539242"/>
                    </a:lnTo>
                    <a:close/>
                  </a:path>
                </a:pathLst>
              </a:custGeom>
              <a:solidFill>
                <a:srgbClr val="4B3C81"/>
              </a:solidFill>
              <a:ln>
                <a:noFill/>
              </a:ln>
            </p:spPr>
          </p:sp>
        </p:grpSp>
        <p:sp>
          <p:nvSpPr>
            <p:cNvPr id="119" name="Google Shape;119;p13"/>
            <p:cNvSpPr/>
            <p:nvPr/>
          </p:nvSpPr>
          <p:spPr>
            <a:xfrm>
              <a:off x="4031399" y="1401926"/>
              <a:ext cx="28700" cy="281745"/>
            </a:xfrm>
            <a:custGeom>
              <a:avLst/>
              <a:gdLst/>
              <a:ahLst/>
              <a:cxnLst/>
              <a:rect l="l" t="t" r="r" b="b"/>
              <a:pathLst>
                <a:path w="77597" h="761746" extrusionOk="0">
                  <a:moveTo>
                    <a:pt x="77597" y="761746"/>
                  </a:moveTo>
                  <a:lnTo>
                    <a:pt x="0" y="761746"/>
                  </a:lnTo>
                  <a:lnTo>
                    <a:pt x="0" y="0"/>
                  </a:lnTo>
                  <a:lnTo>
                    <a:pt x="77597" y="0"/>
                  </a:lnTo>
                  <a:close/>
                </a:path>
              </a:pathLst>
            </a:custGeom>
            <a:solidFill>
              <a:srgbClr val="090F10"/>
            </a:solidFill>
            <a:ln>
              <a:noFill/>
            </a:ln>
          </p:spPr>
        </p:sp>
        <p:grpSp>
          <p:nvGrpSpPr>
            <p:cNvPr id="120" name="Google Shape;120;p13"/>
            <p:cNvGrpSpPr/>
            <p:nvPr/>
          </p:nvGrpSpPr>
          <p:grpSpPr>
            <a:xfrm>
              <a:off x="3281429" y="965952"/>
              <a:ext cx="1092358" cy="324117"/>
              <a:chOff x="63500" y="63500"/>
              <a:chExt cx="2953385" cy="876300"/>
            </a:xfrm>
          </p:grpSpPr>
          <p:sp>
            <p:nvSpPr>
              <p:cNvPr id="121" name="Google Shape;121;p13"/>
              <p:cNvSpPr/>
              <p:nvPr/>
            </p:nvSpPr>
            <p:spPr>
              <a:xfrm>
                <a:off x="63500" y="63500"/>
                <a:ext cx="800862" cy="876300"/>
              </a:xfrm>
              <a:custGeom>
                <a:avLst/>
                <a:gdLst/>
                <a:ahLst/>
                <a:cxnLst/>
                <a:rect l="l" t="t" r="r" b="b"/>
                <a:pathLst>
                  <a:path w="800862" h="876300" extrusionOk="0">
                    <a:moveTo>
                      <a:pt x="283464" y="370078"/>
                    </a:moveTo>
                    <a:lnTo>
                      <a:pt x="341122" y="370078"/>
                    </a:lnTo>
                    <a:cubicBezTo>
                      <a:pt x="350901" y="370078"/>
                      <a:pt x="361823" y="369316"/>
                      <a:pt x="373634" y="367665"/>
                    </a:cubicBezTo>
                    <a:cubicBezTo>
                      <a:pt x="385445" y="366014"/>
                      <a:pt x="396494" y="362585"/>
                      <a:pt x="406781" y="357124"/>
                    </a:cubicBezTo>
                    <a:cubicBezTo>
                      <a:pt x="417068" y="351663"/>
                      <a:pt x="425577" y="344297"/>
                      <a:pt x="432562" y="334772"/>
                    </a:cubicBezTo>
                    <a:cubicBezTo>
                      <a:pt x="439547" y="325247"/>
                      <a:pt x="442976" y="312674"/>
                      <a:pt x="442976" y="297053"/>
                    </a:cubicBezTo>
                    <a:cubicBezTo>
                      <a:pt x="442976" y="281432"/>
                      <a:pt x="440055" y="268986"/>
                      <a:pt x="434340" y="259969"/>
                    </a:cubicBezTo>
                    <a:cubicBezTo>
                      <a:pt x="428625" y="250952"/>
                      <a:pt x="421259" y="244094"/>
                      <a:pt x="412242" y="239522"/>
                    </a:cubicBezTo>
                    <a:cubicBezTo>
                      <a:pt x="403225" y="234950"/>
                      <a:pt x="393446" y="232156"/>
                      <a:pt x="382778" y="230886"/>
                    </a:cubicBezTo>
                    <a:cubicBezTo>
                      <a:pt x="372110" y="229616"/>
                      <a:pt x="362331" y="229108"/>
                      <a:pt x="353314" y="229108"/>
                    </a:cubicBezTo>
                    <a:lnTo>
                      <a:pt x="283464" y="229108"/>
                    </a:lnTo>
                    <a:close/>
                    <a:moveTo>
                      <a:pt x="0" y="0"/>
                    </a:moveTo>
                    <a:lnTo>
                      <a:pt x="377571" y="0"/>
                    </a:lnTo>
                    <a:cubicBezTo>
                      <a:pt x="420497" y="0"/>
                      <a:pt x="463169" y="4318"/>
                      <a:pt x="505714" y="12954"/>
                    </a:cubicBezTo>
                    <a:cubicBezTo>
                      <a:pt x="548259" y="21590"/>
                      <a:pt x="586232" y="36957"/>
                      <a:pt x="619633" y="58801"/>
                    </a:cubicBezTo>
                    <a:cubicBezTo>
                      <a:pt x="653034" y="80645"/>
                      <a:pt x="680085" y="109982"/>
                      <a:pt x="700659" y="146685"/>
                    </a:cubicBezTo>
                    <a:cubicBezTo>
                      <a:pt x="721233" y="183388"/>
                      <a:pt x="731647" y="229362"/>
                      <a:pt x="731647" y="284734"/>
                    </a:cubicBezTo>
                    <a:cubicBezTo>
                      <a:pt x="731647" y="338328"/>
                      <a:pt x="718439" y="385572"/>
                      <a:pt x="692150" y="426466"/>
                    </a:cubicBezTo>
                    <a:cubicBezTo>
                      <a:pt x="665861" y="467360"/>
                      <a:pt x="628015" y="498856"/>
                      <a:pt x="578612" y="521208"/>
                    </a:cubicBezTo>
                    <a:lnTo>
                      <a:pt x="800862" y="876300"/>
                    </a:lnTo>
                    <a:lnTo>
                      <a:pt x="462407" y="876300"/>
                    </a:lnTo>
                    <a:lnTo>
                      <a:pt x="294640" y="563245"/>
                    </a:lnTo>
                    <a:lnTo>
                      <a:pt x="286004" y="563245"/>
                    </a:lnTo>
                    <a:lnTo>
                      <a:pt x="286004" y="876300"/>
                    </a:lnTo>
                    <a:lnTo>
                      <a:pt x="0" y="876300"/>
                    </a:lnTo>
                    <a:close/>
                  </a:path>
                </a:pathLst>
              </a:custGeom>
              <a:solidFill>
                <a:srgbClr val="0B6C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13"/>
              <p:cNvSpPr/>
              <p:nvPr/>
            </p:nvSpPr>
            <p:spPr>
              <a:xfrm>
                <a:off x="948563" y="63500"/>
                <a:ext cx="297053" cy="876300"/>
              </a:xfrm>
              <a:custGeom>
                <a:avLst/>
                <a:gdLst/>
                <a:ahLst/>
                <a:cxnLst/>
                <a:rect l="l" t="t" r="r" b="b"/>
                <a:pathLst>
                  <a:path w="297053" h="876300" extrusionOk="0">
                    <a:moveTo>
                      <a:pt x="0" y="0"/>
                    </a:moveTo>
                    <a:lnTo>
                      <a:pt x="297053" y="0"/>
                    </a:lnTo>
                    <a:lnTo>
                      <a:pt x="297053" y="876300"/>
                    </a:lnTo>
                    <a:lnTo>
                      <a:pt x="0" y="876300"/>
                    </a:lnTo>
                    <a:close/>
                  </a:path>
                </a:pathLst>
              </a:custGeom>
              <a:solidFill>
                <a:srgbClr val="0B6C37"/>
              </a:solidFill>
              <a:ln>
                <a:noFill/>
              </a:ln>
            </p:spPr>
          </p:sp>
          <p:sp>
            <p:nvSpPr>
              <p:cNvPr id="123" name="Google Shape;123;p13"/>
              <p:cNvSpPr/>
              <p:nvPr/>
            </p:nvSpPr>
            <p:spPr>
              <a:xfrm>
                <a:off x="1338453" y="63500"/>
                <a:ext cx="725297" cy="876300"/>
              </a:xfrm>
              <a:custGeom>
                <a:avLst/>
                <a:gdLst/>
                <a:ahLst/>
                <a:cxnLst/>
                <a:rect l="l" t="t" r="r" b="b"/>
                <a:pathLst>
                  <a:path w="725297" h="876300" extrusionOk="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a:ln>
                <a:noFill/>
              </a:ln>
            </p:spPr>
          </p:sp>
          <p:sp>
            <p:nvSpPr>
              <p:cNvPr id="124" name="Google Shape;124;p13"/>
              <p:cNvSpPr/>
              <p:nvPr/>
            </p:nvSpPr>
            <p:spPr>
              <a:xfrm>
                <a:off x="2043938" y="63500"/>
                <a:ext cx="972947" cy="876300"/>
              </a:xfrm>
              <a:custGeom>
                <a:avLst/>
                <a:gdLst/>
                <a:ahLst/>
                <a:cxnLst/>
                <a:rect l="l" t="t" r="r" b="b"/>
                <a:pathLst>
                  <a:path w="972947" h="876300" extrusionOk="0">
                    <a:moveTo>
                      <a:pt x="625094" y="876300"/>
                    </a:moveTo>
                    <a:lnTo>
                      <a:pt x="330454" y="876300"/>
                    </a:lnTo>
                    <a:lnTo>
                      <a:pt x="330454" y="517398"/>
                    </a:lnTo>
                    <a:lnTo>
                      <a:pt x="0" y="0"/>
                    </a:lnTo>
                    <a:lnTo>
                      <a:pt x="355219" y="0"/>
                    </a:lnTo>
                    <a:lnTo>
                      <a:pt x="493903" y="257429"/>
                    </a:lnTo>
                    <a:lnTo>
                      <a:pt x="626364" y="0"/>
                    </a:lnTo>
                    <a:lnTo>
                      <a:pt x="972947" y="0"/>
                    </a:lnTo>
                    <a:lnTo>
                      <a:pt x="625094" y="517398"/>
                    </a:lnTo>
                    <a:close/>
                  </a:path>
                </a:pathLst>
              </a:custGeom>
              <a:solidFill>
                <a:srgbClr val="0B6C37"/>
              </a:solidFill>
              <a:ln>
                <a:noFill/>
              </a:ln>
            </p:spPr>
          </p:sp>
        </p:grpSp>
        <p:grpSp>
          <p:nvGrpSpPr>
            <p:cNvPr id="125" name="Google Shape;125;p13"/>
            <p:cNvGrpSpPr/>
            <p:nvPr/>
          </p:nvGrpSpPr>
          <p:grpSpPr>
            <a:xfrm>
              <a:off x="4165498" y="1430218"/>
              <a:ext cx="655885" cy="209689"/>
              <a:chOff x="63500" y="63500"/>
              <a:chExt cx="1773301" cy="566928"/>
            </a:xfrm>
          </p:grpSpPr>
          <p:sp>
            <p:nvSpPr>
              <p:cNvPr id="126" name="Google Shape;126;p13"/>
              <p:cNvSpPr/>
              <p:nvPr/>
            </p:nvSpPr>
            <p:spPr>
              <a:xfrm>
                <a:off x="63500" y="63500"/>
                <a:ext cx="362585" cy="553085"/>
              </a:xfrm>
              <a:custGeom>
                <a:avLst/>
                <a:gdLst/>
                <a:ahLst/>
                <a:cxnLst/>
                <a:rect l="l" t="t" r="r" b="b"/>
                <a:pathLst>
                  <a:path w="362585" h="553085" extrusionOk="0">
                    <a:moveTo>
                      <a:pt x="3810" y="469265"/>
                    </a:moveTo>
                    <a:lnTo>
                      <a:pt x="211709" y="265049"/>
                    </a:lnTo>
                    <a:cubicBezTo>
                      <a:pt x="228473" y="248793"/>
                      <a:pt x="241808" y="232410"/>
                      <a:pt x="251714" y="215900"/>
                    </a:cubicBezTo>
                    <a:cubicBezTo>
                      <a:pt x="261620" y="199390"/>
                      <a:pt x="266573" y="180467"/>
                      <a:pt x="266573" y="159131"/>
                    </a:cubicBezTo>
                    <a:cubicBezTo>
                      <a:pt x="266573" y="133731"/>
                      <a:pt x="258318" y="113538"/>
                      <a:pt x="241808" y="98552"/>
                    </a:cubicBezTo>
                    <a:cubicBezTo>
                      <a:pt x="225298" y="83566"/>
                      <a:pt x="204851" y="76200"/>
                      <a:pt x="180467" y="76200"/>
                    </a:cubicBezTo>
                    <a:cubicBezTo>
                      <a:pt x="154559" y="76200"/>
                      <a:pt x="133731" y="84963"/>
                      <a:pt x="117983" y="102489"/>
                    </a:cubicBezTo>
                    <a:cubicBezTo>
                      <a:pt x="102235" y="120015"/>
                      <a:pt x="92583" y="141986"/>
                      <a:pt x="89027"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1991" y="0"/>
                    </a:cubicBezTo>
                    <a:cubicBezTo>
                      <a:pt x="205359" y="0"/>
                      <a:pt x="227838" y="3302"/>
                      <a:pt x="249428" y="9906"/>
                    </a:cubicBezTo>
                    <a:cubicBezTo>
                      <a:pt x="271018" y="16510"/>
                      <a:pt x="290195" y="26543"/>
                      <a:pt x="306959" y="40005"/>
                    </a:cubicBezTo>
                    <a:cubicBezTo>
                      <a:pt x="323723" y="53467"/>
                      <a:pt x="337058" y="69977"/>
                      <a:pt x="346964" y="89535"/>
                    </a:cubicBezTo>
                    <a:cubicBezTo>
                      <a:pt x="356870" y="109093"/>
                      <a:pt x="361823" y="131826"/>
                      <a:pt x="361823" y="157734"/>
                    </a:cubicBezTo>
                    <a:cubicBezTo>
                      <a:pt x="361823" y="175006"/>
                      <a:pt x="359537" y="191135"/>
                      <a:pt x="354965" y="206121"/>
                    </a:cubicBezTo>
                    <a:cubicBezTo>
                      <a:pt x="350393" y="221107"/>
                      <a:pt x="344170" y="235204"/>
                      <a:pt x="336296" y="248412"/>
                    </a:cubicBezTo>
                    <a:cubicBezTo>
                      <a:pt x="328422" y="261620"/>
                      <a:pt x="319278" y="274193"/>
                      <a:pt x="308864" y="286131"/>
                    </a:cubicBezTo>
                    <a:cubicBezTo>
                      <a:pt x="298450" y="298069"/>
                      <a:pt x="287147" y="309626"/>
                      <a:pt x="274955" y="320802"/>
                    </a:cubicBezTo>
                    <a:lnTo>
                      <a:pt x="119507" y="469265"/>
                    </a:lnTo>
                    <a:lnTo>
                      <a:pt x="362585" y="469265"/>
                    </a:lnTo>
                    <a:lnTo>
                      <a:pt x="362585" y="553085"/>
                    </a:lnTo>
                    <a:lnTo>
                      <a:pt x="3810" y="553085"/>
                    </a:lnTo>
                    <a:close/>
                  </a:path>
                </a:pathLst>
              </a:custGeom>
              <a:solidFill>
                <a:srgbClr val="4B3C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13"/>
              <p:cNvSpPr/>
              <p:nvPr/>
            </p:nvSpPr>
            <p:spPr>
              <a:xfrm>
                <a:off x="521208" y="63500"/>
                <a:ext cx="381000" cy="566928"/>
              </a:xfrm>
              <a:custGeom>
                <a:avLst/>
                <a:gdLst/>
                <a:ahLst/>
                <a:cxnLst/>
                <a:rect l="l" t="t" r="r" b="b"/>
                <a:pathLst>
                  <a:path w="381000" h="566928" extrusionOk="0">
                    <a:moveTo>
                      <a:pt x="287274" y="283337"/>
                    </a:moveTo>
                    <a:cubicBezTo>
                      <a:pt x="287274" y="264541"/>
                      <a:pt x="286131" y="243205"/>
                      <a:pt x="283845" y="219329"/>
                    </a:cubicBezTo>
                    <a:cubicBezTo>
                      <a:pt x="281559" y="195453"/>
                      <a:pt x="276987" y="172847"/>
                      <a:pt x="270129" y="151511"/>
                    </a:cubicBezTo>
                    <a:cubicBezTo>
                      <a:pt x="263271" y="130175"/>
                      <a:pt x="253492" y="112395"/>
                      <a:pt x="240792" y="97917"/>
                    </a:cubicBezTo>
                    <a:cubicBezTo>
                      <a:pt x="228092" y="83439"/>
                      <a:pt x="211582" y="76200"/>
                      <a:pt x="191262" y="76200"/>
                    </a:cubicBezTo>
                    <a:cubicBezTo>
                      <a:pt x="170434" y="76200"/>
                      <a:pt x="153670" y="83439"/>
                      <a:pt x="140970" y="97917"/>
                    </a:cubicBezTo>
                    <a:cubicBezTo>
                      <a:pt x="128270" y="112395"/>
                      <a:pt x="118491" y="130302"/>
                      <a:pt x="111633" y="151638"/>
                    </a:cubicBezTo>
                    <a:cubicBezTo>
                      <a:pt x="104775" y="172974"/>
                      <a:pt x="100076" y="195580"/>
                      <a:pt x="97536" y="219456"/>
                    </a:cubicBezTo>
                    <a:cubicBezTo>
                      <a:pt x="94996" y="243332"/>
                      <a:pt x="93726" y="264668"/>
                      <a:pt x="93726" y="283464"/>
                    </a:cubicBezTo>
                    <a:cubicBezTo>
                      <a:pt x="93726" y="302260"/>
                      <a:pt x="94996" y="323596"/>
                      <a:pt x="97536" y="347472"/>
                    </a:cubicBezTo>
                    <a:cubicBezTo>
                      <a:pt x="100076" y="371348"/>
                      <a:pt x="104775" y="393700"/>
                      <a:pt x="111633" y="414528"/>
                    </a:cubicBezTo>
                    <a:cubicBezTo>
                      <a:pt x="118491" y="435356"/>
                      <a:pt x="128270" y="453009"/>
                      <a:pt x="140970" y="467487"/>
                    </a:cubicBezTo>
                    <a:cubicBezTo>
                      <a:pt x="153670" y="481965"/>
                      <a:pt x="170434" y="489204"/>
                      <a:pt x="191262" y="489204"/>
                    </a:cubicBezTo>
                    <a:cubicBezTo>
                      <a:pt x="211582" y="489204"/>
                      <a:pt x="228092" y="481965"/>
                      <a:pt x="240792" y="467487"/>
                    </a:cubicBezTo>
                    <a:cubicBezTo>
                      <a:pt x="253492" y="453009"/>
                      <a:pt x="263271" y="435356"/>
                      <a:pt x="270129" y="414528"/>
                    </a:cubicBezTo>
                    <a:cubicBezTo>
                      <a:pt x="276987" y="393700"/>
                      <a:pt x="281559" y="371348"/>
                      <a:pt x="283845" y="347472"/>
                    </a:cubicBezTo>
                    <a:cubicBezTo>
                      <a:pt x="286131" y="323596"/>
                      <a:pt x="287274" y="302260"/>
                      <a:pt x="287274" y="283464"/>
                    </a:cubicBezTo>
                    <a:moveTo>
                      <a:pt x="381000" y="283464"/>
                    </a:moveTo>
                    <a:cubicBezTo>
                      <a:pt x="381000" y="327152"/>
                      <a:pt x="376809" y="366522"/>
                      <a:pt x="368427" y="401574"/>
                    </a:cubicBezTo>
                    <a:cubicBezTo>
                      <a:pt x="360045" y="436626"/>
                      <a:pt x="347853" y="466344"/>
                      <a:pt x="331851" y="490728"/>
                    </a:cubicBezTo>
                    <a:cubicBezTo>
                      <a:pt x="315849" y="515112"/>
                      <a:pt x="296037" y="533908"/>
                      <a:pt x="272415" y="547116"/>
                    </a:cubicBezTo>
                    <a:cubicBezTo>
                      <a:pt x="248793" y="560324"/>
                      <a:pt x="221742" y="566928"/>
                      <a:pt x="191262" y="566928"/>
                    </a:cubicBezTo>
                    <a:cubicBezTo>
                      <a:pt x="160782" y="566928"/>
                      <a:pt x="133604" y="560324"/>
                      <a:pt x="109728" y="547116"/>
                    </a:cubicBezTo>
                    <a:cubicBezTo>
                      <a:pt x="85852" y="533908"/>
                      <a:pt x="65786" y="515112"/>
                      <a:pt x="49530" y="490728"/>
                    </a:cubicBezTo>
                    <a:cubicBezTo>
                      <a:pt x="33274" y="466344"/>
                      <a:pt x="20955" y="436626"/>
                      <a:pt x="12573" y="401574"/>
                    </a:cubicBezTo>
                    <a:cubicBezTo>
                      <a:pt x="4191" y="366522"/>
                      <a:pt x="0" y="327152"/>
                      <a:pt x="0" y="283464"/>
                    </a:cubicBezTo>
                    <a:cubicBezTo>
                      <a:pt x="0" y="239776"/>
                      <a:pt x="4191" y="200406"/>
                      <a:pt x="12573" y="165481"/>
                    </a:cubicBezTo>
                    <a:cubicBezTo>
                      <a:pt x="20955" y="130556"/>
                      <a:pt x="33274" y="100711"/>
                      <a:pt x="49530" y="76327"/>
                    </a:cubicBezTo>
                    <a:cubicBezTo>
                      <a:pt x="65786" y="51943"/>
                      <a:pt x="85852" y="33147"/>
                      <a:pt x="109728" y="19939"/>
                    </a:cubicBezTo>
                    <a:cubicBezTo>
                      <a:pt x="133604" y="6731"/>
                      <a:pt x="160782" y="0"/>
                      <a:pt x="191262" y="0"/>
                    </a:cubicBezTo>
                    <a:cubicBezTo>
                      <a:pt x="221742" y="0"/>
                      <a:pt x="248793" y="6604"/>
                      <a:pt x="272415" y="19812"/>
                    </a:cubicBezTo>
                    <a:cubicBezTo>
                      <a:pt x="296037" y="33020"/>
                      <a:pt x="315849" y="51816"/>
                      <a:pt x="331851" y="76200"/>
                    </a:cubicBezTo>
                    <a:cubicBezTo>
                      <a:pt x="347853" y="100584"/>
                      <a:pt x="360045" y="130302"/>
                      <a:pt x="368427" y="165354"/>
                    </a:cubicBezTo>
                    <a:cubicBezTo>
                      <a:pt x="376809" y="200406"/>
                      <a:pt x="381000" y="239776"/>
                      <a:pt x="381000" y="283337"/>
                    </a:cubicBezTo>
                  </a:path>
                </a:pathLst>
              </a:custGeom>
              <a:solidFill>
                <a:srgbClr val="4B3C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13"/>
              <p:cNvSpPr/>
              <p:nvPr/>
            </p:nvSpPr>
            <p:spPr>
              <a:xfrm>
                <a:off x="992632" y="63500"/>
                <a:ext cx="362712" cy="553085"/>
              </a:xfrm>
              <a:custGeom>
                <a:avLst/>
                <a:gdLst/>
                <a:ahLst/>
                <a:cxnLst/>
                <a:rect l="l" t="t" r="r" b="b"/>
                <a:pathLst>
                  <a:path w="362712" h="553085" extrusionOk="0">
                    <a:moveTo>
                      <a:pt x="3937" y="469265"/>
                    </a:moveTo>
                    <a:lnTo>
                      <a:pt x="211836" y="265049"/>
                    </a:lnTo>
                    <a:cubicBezTo>
                      <a:pt x="228600" y="248793"/>
                      <a:pt x="241935" y="232410"/>
                      <a:pt x="251841" y="215900"/>
                    </a:cubicBezTo>
                    <a:cubicBezTo>
                      <a:pt x="261747" y="199390"/>
                      <a:pt x="266700" y="180467"/>
                      <a:pt x="266700" y="159131"/>
                    </a:cubicBezTo>
                    <a:cubicBezTo>
                      <a:pt x="266700" y="133731"/>
                      <a:pt x="258445" y="113538"/>
                      <a:pt x="241935" y="98552"/>
                    </a:cubicBezTo>
                    <a:cubicBezTo>
                      <a:pt x="225425" y="83566"/>
                      <a:pt x="204978" y="76200"/>
                      <a:pt x="180594" y="76200"/>
                    </a:cubicBezTo>
                    <a:cubicBezTo>
                      <a:pt x="154686" y="76200"/>
                      <a:pt x="133858" y="84963"/>
                      <a:pt x="118110" y="102489"/>
                    </a:cubicBezTo>
                    <a:cubicBezTo>
                      <a:pt x="102362" y="120015"/>
                      <a:pt x="92710" y="141986"/>
                      <a:pt x="89154"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2118" y="0"/>
                    </a:cubicBezTo>
                    <a:cubicBezTo>
                      <a:pt x="205486" y="0"/>
                      <a:pt x="227965" y="3302"/>
                      <a:pt x="249555" y="9906"/>
                    </a:cubicBezTo>
                    <a:cubicBezTo>
                      <a:pt x="271145" y="16510"/>
                      <a:pt x="290322" y="26543"/>
                      <a:pt x="307086" y="40005"/>
                    </a:cubicBezTo>
                    <a:cubicBezTo>
                      <a:pt x="323850" y="53467"/>
                      <a:pt x="337185" y="69977"/>
                      <a:pt x="347091" y="89535"/>
                    </a:cubicBezTo>
                    <a:cubicBezTo>
                      <a:pt x="356997" y="109093"/>
                      <a:pt x="361950" y="131826"/>
                      <a:pt x="361950" y="157734"/>
                    </a:cubicBezTo>
                    <a:cubicBezTo>
                      <a:pt x="361950" y="175006"/>
                      <a:pt x="359664" y="191135"/>
                      <a:pt x="355092" y="206121"/>
                    </a:cubicBezTo>
                    <a:cubicBezTo>
                      <a:pt x="350520" y="221107"/>
                      <a:pt x="344297" y="235204"/>
                      <a:pt x="336423" y="248412"/>
                    </a:cubicBezTo>
                    <a:cubicBezTo>
                      <a:pt x="328549" y="261620"/>
                      <a:pt x="319405" y="274193"/>
                      <a:pt x="308991" y="286131"/>
                    </a:cubicBezTo>
                    <a:cubicBezTo>
                      <a:pt x="298577" y="298069"/>
                      <a:pt x="287274" y="309626"/>
                      <a:pt x="275082" y="320802"/>
                    </a:cubicBezTo>
                    <a:lnTo>
                      <a:pt x="119761" y="469265"/>
                    </a:lnTo>
                    <a:lnTo>
                      <a:pt x="362712" y="469265"/>
                    </a:lnTo>
                    <a:lnTo>
                      <a:pt x="362712" y="553085"/>
                    </a:lnTo>
                    <a:lnTo>
                      <a:pt x="3937" y="553085"/>
                    </a:lnTo>
                    <a:close/>
                  </a:path>
                </a:pathLst>
              </a:custGeom>
              <a:solidFill>
                <a:srgbClr val="4B3C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13"/>
              <p:cNvSpPr/>
              <p:nvPr/>
            </p:nvSpPr>
            <p:spPr>
              <a:xfrm>
                <a:off x="1442847" y="77216"/>
                <a:ext cx="393954" cy="553085"/>
              </a:xfrm>
              <a:custGeom>
                <a:avLst/>
                <a:gdLst/>
                <a:ahLst/>
                <a:cxnLst/>
                <a:rect l="l" t="t" r="r" b="b"/>
                <a:pathLst>
                  <a:path w="393954" h="553085" extrusionOk="0">
                    <a:moveTo>
                      <a:pt x="92964" y="370205"/>
                    </a:moveTo>
                    <a:cubicBezTo>
                      <a:pt x="92964" y="384429"/>
                      <a:pt x="95377" y="397891"/>
                      <a:pt x="100203" y="410591"/>
                    </a:cubicBezTo>
                    <a:cubicBezTo>
                      <a:pt x="105029" y="423291"/>
                      <a:pt x="112014" y="434467"/>
                      <a:pt x="121158" y="444119"/>
                    </a:cubicBezTo>
                    <a:cubicBezTo>
                      <a:pt x="130302" y="453771"/>
                      <a:pt x="141224" y="461391"/>
                      <a:pt x="153924" y="466979"/>
                    </a:cubicBezTo>
                    <a:cubicBezTo>
                      <a:pt x="166624" y="472567"/>
                      <a:pt x="180848" y="475361"/>
                      <a:pt x="196596" y="475361"/>
                    </a:cubicBezTo>
                    <a:cubicBezTo>
                      <a:pt x="227584" y="475361"/>
                      <a:pt x="252603" y="465582"/>
                      <a:pt x="271653" y="446024"/>
                    </a:cubicBezTo>
                    <a:cubicBezTo>
                      <a:pt x="290703" y="426466"/>
                      <a:pt x="300228" y="400685"/>
                      <a:pt x="300228" y="368681"/>
                    </a:cubicBezTo>
                    <a:cubicBezTo>
                      <a:pt x="300228" y="353441"/>
                      <a:pt x="297815" y="339344"/>
                      <a:pt x="292989" y="326390"/>
                    </a:cubicBezTo>
                    <a:cubicBezTo>
                      <a:pt x="288163" y="313436"/>
                      <a:pt x="281178" y="302387"/>
                      <a:pt x="272034" y="293243"/>
                    </a:cubicBezTo>
                    <a:cubicBezTo>
                      <a:pt x="262890" y="284099"/>
                      <a:pt x="252095" y="276860"/>
                      <a:pt x="239649" y="271526"/>
                    </a:cubicBezTo>
                    <a:cubicBezTo>
                      <a:pt x="227203" y="266192"/>
                      <a:pt x="213360" y="263525"/>
                      <a:pt x="198120" y="263525"/>
                    </a:cubicBezTo>
                    <a:cubicBezTo>
                      <a:pt x="182880" y="263525"/>
                      <a:pt x="168783" y="266065"/>
                      <a:pt x="155829" y="271145"/>
                    </a:cubicBezTo>
                    <a:cubicBezTo>
                      <a:pt x="142875" y="276225"/>
                      <a:pt x="131699" y="283464"/>
                      <a:pt x="122301" y="292862"/>
                    </a:cubicBezTo>
                    <a:cubicBezTo>
                      <a:pt x="112903" y="302260"/>
                      <a:pt x="105664" y="313563"/>
                      <a:pt x="100584" y="326771"/>
                    </a:cubicBezTo>
                    <a:cubicBezTo>
                      <a:pt x="95504" y="339979"/>
                      <a:pt x="92964" y="354457"/>
                      <a:pt x="92964" y="370205"/>
                    </a:cubicBezTo>
                    <a:moveTo>
                      <a:pt x="301752" y="0"/>
                    </a:moveTo>
                    <a:lnTo>
                      <a:pt x="163830" y="199517"/>
                    </a:lnTo>
                    <a:lnTo>
                      <a:pt x="164592" y="200279"/>
                    </a:lnTo>
                    <a:cubicBezTo>
                      <a:pt x="171704" y="197231"/>
                      <a:pt x="180721" y="194945"/>
                      <a:pt x="191643" y="193421"/>
                    </a:cubicBezTo>
                    <a:cubicBezTo>
                      <a:pt x="202565" y="191897"/>
                      <a:pt x="212598" y="191135"/>
                      <a:pt x="221742" y="191135"/>
                    </a:cubicBezTo>
                    <a:cubicBezTo>
                      <a:pt x="245618" y="191135"/>
                      <a:pt x="267970" y="195580"/>
                      <a:pt x="288798" y="204470"/>
                    </a:cubicBezTo>
                    <a:cubicBezTo>
                      <a:pt x="309626" y="213360"/>
                      <a:pt x="327914" y="225552"/>
                      <a:pt x="343662" y="241046"/>
                    </a:cubicBezTo>
                    <a:cubicBezTo>
                      <a:pt x="359410" y="256540"/>
                      <a:pt x="371729" y="274828"/>
                      <a:pt x="380619" y="295910"/>
                    </a:cubicBezTo>
                    <a:cubicBezTo>
                      <a:pt x="389509" y="316992"/>
                      <a:pt x="393954" y="339725"/>
                      <a:pt x="393954" y="364109"/>
                    </a:cubicBezTo>
                    <a:cubicBezTo>
                      <a:pt x="393954" y="392557"/>
                      <a:pt x="388874" y="418465"/>
                      <a:pt x="378714" y="441833"/>
                    </a:cubicBezTo>
                    <a:cubicBezTo>
                      <a:pt x="368554" y="465201"/>
                      <a:pt x="354711" y="485140"/>
                      <a:pt x="337185" y="501650"/>
                    </a:cubicBezTo>
                    <a:cubicBezTo>
                      <a:pt x="319659" y="518160"/>
                      <a:pt x="298831" y="530860"/>
                      <a:pt x="274701" y="539750"/>
                    </a:cubicBezTo>
                    <a:cubicBezTo>
                      <a:pt x="250571" y="548640"/>
                      <a:pt x="224790" y="553085"/>
                      <a:pt x="197358" y="553085"/>
                    </a:cubicBezTo>
                    <a:cubicBezTo>
                      <a:pt x="168910" y="553085"/>
                      <a:pt x="142748" y="548386"/>
                      <a:pt x="118872" y="538988"/>
                    </a:cubicBezTo>
                    <a:cubicBezTo>
                      <a:pt x="94996" y="529590"/>
                      <a:pt x="74168" y="516509"/>
                      <a:pt x="56388" y="499745"/>
                    </a:cubicBezTo>
                    <a:cubicBezTo>
                      <a:pt x="38608" y="482981"/>
                      <a:pt x="24765" y="463296"/>
                      <a:pt x="14859" y="440690"/>
                    </a:cubicBezTo>
                    <a:cubicBezTo>
                      <a:pt x="4953" y="418084"/>
                      <a:pt x="0" y="393827"/>
                      <a:pt x="0" y="367919"/>
                    </a:cubicBezTo>
                    <a:cubicBezTo>
                      <a:pt x="0" y="352679"/>
                      <a:pt x="1270" y="338328"/>
                      <a:pt x="3810" y="324866"/>
                    </a:cubicBezTo>
                    <a:cubicBezTo>
                      <a:pt x="6350" y="311404"/>
                      <a:pt x="10033" y="298450"/>
                      <a:pt x="14859" y="286004"/>
                    </a:cubicBezTo>
                    <a:cubicBezTo>
                      <a:pt x="19685" y="273558"/>
                      <a:pt x="25527" y="260985"/>
                      <a:pt x="32385" y="248285"/>
                    </a:cubicBezTo>
                    <a:cubicBezTo>
                      <a:pt x="39243" y="235585"/>
                      <a:pt x="46990" y="222377"/>
                      <a:pt x="55626" y="208661"/>
                    </a:cubicBezTo>
                    <a:lnTo>
                      <a:pt x="190500" y="0"/>
                    </a:lnTo>
                    <a:close/>
                  </a:path>
                </a:pathLst>
              </a:custGeom>
              <a:solidFill>
                <a:srgbClr val="4B3C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30" name="Google Shape;130;p13"/>
          <p:cNvSpPr/>
          <p:nvPr/>
        </p:nvSpPr>
        <p:spPr>
          <a:xfrm>
            <a:off x="12011172" y="2784647"/>
            <a:ext cx="2460724" cy="5786438"/>
          </a:xfrm>
          <a:custGeom>
            <a:avLst/>
            <a:gdLst/>
            <a:ahLst/>
            <a:cxnLst/>
            <a:rect l="l" t="t" r="r" b="b"/>
            <a:pathLst>
              <a:path w="4050574" h="9525000" extrusionOk="0">
                <a:moveTo>
                  <a:pt x="0" y="9042400"/>
                </a:moveTo>
                <a:lnTo>
                  <a:pt x="0" y="482600"/>
                </a:lnTo>
                <a:cubicBezTo>
                  <a:pt x="0" y="215900"/>
                  <a:pt x="137720" y="0"/>
                  <a:pt x="307844" y="0"/>
                </a:cubicBezTo>
                <a:lnTo>
                  <a:pt x="3742730" y="0"/>
                </a:lnTo>
                <a:cubicBezTo>
                  <a:pt x="3912855" y="0"/>
                  <a:pt x="4050574" y="217170"/>
                  <a:pt x="4050574" y="482600"/>
                </a:cubicBezTo>
                <a:lnTo>
                  <a:pt x="4050574" y="9042400"/>
                </a:lnTo>
                <a:cubicBezTo>
                  <a:pt x="4050574" y="9309100"/>
                  <a:pt x="3912855" y="9525000"/>
                  <a:pt x="3742730" y="9525000"/>
                </a:cubicBezTo>
                <a:lnTo>
                  <a:pt x="307844" y="9525000"/>
                </a:lnTo>
                <a:cubicBezTo>
                  <a:pt x="138530" y="9525000"/>
                  <a:pt x="0" y="9309100"/>
                  <a:pt x="0" y="9042400"/>
                </a:cubicBezTo>
                <a:close/>
              </a:path>
            </a:pathLst>
          </a:custGeom>
          <a:blipFill rotWithShape="1">
            <a:blip r:embed="rId4">
              <a:alphaModFix/>
            </a:blip>
            <a:stretch>
              <a:fillRect l="-155829" r="-155829"/>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13"/>
          <p:cNvSpPr/>
          <p:nvPr/>
        </p:nvSpPr>
        <p:spPr>
          <a:xfrm>
            <a:off x="14758164" y="2767970"/>
            <a:ext cx="2465312" cy="5794286"/>
          </a:xfrm>
          <a:custGeom>
            <a:avLst/>
            <a:gdLst/>
            <a:ahLst/>
            <a:cxnLst/>
            <a:rect l="l" t="t" r="r" b="b"/>
            <a:pathLst>
              <a:path w="4052629" h="9525000" extrusionOk="0">
                <a:moveTo>
                  <a:pt x="0" y="9042400"/>
                </a:moveTo>
                <a:lnTo>
                  <a:pt x="0" y="482600"/>
                </a:lnTo>
                <a:cubicBezTo>
                  <a:pt x="0" y="215900"/>
                  <a:pt x="137789" y="0"/>
                  <a:pt x="308000" y="0"/>
                </a:cubicBezTo>
                <a:lnTo>
                  <a:pt x="3744630" y="0"/>
                </a:lnTo>
                <a:cubicBezTo>
                  <a:pt x="3914840" y="0"/>
                  <a:pt x="4052629" y="217170"/>
                  <a:pt x="4052629" y="482600"/>
                </a:cubicBezTo>
                <a:lnTo>
                  <a:pt x="4052629" y="9042400"/>
                </a:lnTo>
                <a:cubicBezTo>
                  <a:pt x="4052629" y="9309100"/>
                  <a:pt x="3914840" y="9525000"/>
                  <a:pt x="3744630" y="9525000"/>
                </a:cubicBezTo>
                <a:lnTo>
                  <a:pt x="308000" y="9525000"/>
                </a:lnTo>
                <a:cubicBezTo>
                  <a:pt x="138600" y="9525000"/>
                  <a:pt x="0" y="9309100"/>
                  <a:pt x="0" y="9042400"/>
                </a:cubicBezTo>
                <a:close/>
              </a:path>
            </a:pathLst>
          </a:custGeom>
          <a:blipFill rotWithShape="1">
            <a:blip r:embed="rId5">
              <a:alphaModFix/>
            </a:blip>
            <a:stretch>
              <a:fillRect l="-121417" t="-5600" r="-150537"/>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2" name="Google Shape;132;p13"/>
          <p:cNvGrpSpPr/>
          <p:nvPr/>
        </p:nvGrpSpPr>
        <p:grpSpPr>
          <a:xfrm>
            <a:off x="6178817" y="9869623"/>
            <a:ext cx="5937192" cy="417377"/>
            <a:chOff x="0" y="-38100"/>
            <a:chExt cx="784752" cy="55168"/>
          </a:xfrm>
        </p:grpSpPr>
        <p:sp>
          <p:nvSpPr>
            <p:cNvPr id="133" name="Google Shape;133;p13"/>
            <p:cNvSpPr/>
            <p:nvPr/>
          </p:nvSpPr>
          <p:spPr>
            <a:xfrm>
              <a:off x="0" y="0"/>
              <a:ext cx="784752" cy="17068"/>
            </a:xfrm>
            <a:custGeom>
              <a:avLst/>
              <a:gdLst/>
              <a:ahLst/>
              <a:cxnLst/>
              <a:rect l="l" t="t" r="r" b="b"/>
              <a:pathLst>
                <a:path w="784752" h="17068" extrusionOk="0">
                  <a:moveTo>
                    <a:pt x="0" y="0"/>
                  </a:moveTo>
                  <a:lnTo>
                    <a:pt x="784752" y="0"/>
                  </a:lnTo>
                  <a:lnTo>
                    <a:pt x="784752" y="17068"/>
                  </a:lnTo>
                  <a:lnTo>
                    <a:pt x="0" y="17068"/>
                  </a:lnTo>
                  <a:close/>
                </a:path>
              </a:pathLst>
            </a:custGeom>
            <a:solidFill>
              <a:srgbClr val="E3393A"/>
            </a:solidFill>
            <a:ln>
              <a:noFill/>
            </a:ln>
          </p:spPr>
        </p:sp>
        <p:sp>
          <p:nvSpPr>
            <p:cNvPr id="134" name="Google Shape;134;p13"/>
            <p:cNvSpPr txBox="1"/>
            <p:nvPr/>
          </p:nvSpPr>
          <p:spPr>
            <a:xfrm>
              <a:off x="0" y="-38100"/>
              <a:ext cx="784752" cy="55168"/>
            </a:xfrm>
            <a:prstGeom prst="rect">
              <a:avLst/>
            </a:prstGeom>
            <a:noFill/>
            <a:ln>
              <a:noFill/>
            </a:ln>
          </p:spPr>
          <p:txBody>
            <a:bodyPr spcFirstLastPara="1" wrap="square" lIns="47025" tIns="47025" rIns="47025" bIns="47025" anchor="ctr" anchorCtr="0">
              <a:noAutofit/>
            </a:bodyPr>
            <a:lstStyle/>
            <a:p>
              <a:pPr marL="0" marR="0" lvl="0" indent="0" algn="ctr" rtl="0">
                <a:lnSpc>
                  <a:spcPct val="100777"/>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135" name="Google Shape;135;p13"/>
          <p:cNvGrpSpPr/>
          <p:nvPr/>
        </p:nvGrpSpPr>
        <p:grpSpPr>
          <a:xfrm>
            <a:off x="0" y="9869623"/>
            <a:ext cx="5937192" cy="417377"/>
            <a:chOff x="0" y="-38100"/>
            <a:chExt cx="784752" cy="55168"/>
          </a:xfrm>
        </p:grpSpPr>
        <p:sp>
          <p:nvSpPr>
            <p:cNvPr id="136" name="Google Shape;136;p13"/>
            <p:cNvSpPr/>
            <p:nvPr/>
          </p:nvSpPr>
          <p:spPr>
            <a:xfrm>
              <a:off x="0" y="0"/>
              <a:ext cx="784752" cy="17068"/>
            </a:xfrm>
            <a:custGeom>
              <a:avLst/>
              <a:gdLst/>
              <a:ahLst/>
              <a:cxnLst/>
              <a:rect l="l" t="t" r="r" b="b"/>
              <a:pathLst>
                <a:path w="784752" h="17068" extrusionOk="0">
                  <a:moveTo>
                    <a:pt x="0" y="0"/>
                  </a:moveTo>
                  <a:lnTo>
                    <a:pt x="784752" y="0"/>
                  </a:lnTo>
                  <a:lnTo>
                    <a:pt x="784752" y="17068"/>
                  </a:lnTo>
                  <a:lnTo>
                    <a:pt x="0" y="17068"/>
                  </a:lnTo>
                  <a:close/>
                </a:path>
              </a:pathLst>
            </a:custGeom>
            <a:solidFill>
              <a:srgbClr val="232625"/>
            </a:solidFill>
            <a:ln>
              <a:noFill/>
            </a:ln>
          </p:spPr>
        </p:sp>
        <p:sp>
          <p:nvSpPr>
            <p:cNvPr id="137" name="Google Shape;137;p13"/>
            <p:cNvSpPr txBox="1"/>
            <p:nvPr/>
          </p:nvSpPr>
          <p:spPr>
            <a:xfrm>
              <a:off x="0" y="-38100"/>
              <a:ext cx="784752" cy="55168"/>
            </a:xfrm>
            <a:prstGeom prst="rect">
              <a:avLst/>
            </a:prstGeom>
            <a:noFill/>
            <a:ln>
              <a:noFill/>
            </a:ln>
          </p:spPr>
          <p:txBody>
            <a:bodyPr spcFirstLastPara="1" wrap="square" lIns="47025" tIns="47025" rIns="47025" bIns="47025" anchor="ctr" anchorCtr="0">
              <a:noAutofit/>
            </a:bodyPr>
            <a:lstStyle/>
            <a:p>
              <a:pPr marL="0" marR="0" lvl="0" indent="0" algn="ctr" rtl="0">
                <a:lnSpc>
                  <a:spcPct val="100777"/>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138" name="Google Shape;138;p13"/>
          <p:cNvGrpSpPr/>
          <p:nvPr/>
        </p:nvGrpSpPr>
        <p:grpSpPr>
          <a:xfrm>
            <a:off x="12350808" y="9869623"/>
            <a:ext cx="5937192" cy="417377"/>
            <a:chOff x="0" y="-38100"/>
            <a:chExt cx="784752" cy="55168"/>
          </a:xfrm>
        </p:grpSpPr>
        <p:sp>
          <p:nvSpPr>
            <p:cNvPr id="139" name="Google Shape;139;p13"/>
            <p:cNvSpPr/>
            <p:nvPr/>
          </p:nvSpPr>
          <p:spPr>
            <a:xfrm>
              <a:off x="0" y="0"/>
              <a:ext cx="784752" cy="17068"/>
            </a:xfrm>
            <a:custGeom>
              <a:avLst/>
              <a:gdLst/>
              <a:ahLst/>
              <a:cxnLst/>
              <a:rect l="l" t="t" r="r" b="b"/>
              <a:pathLst>
                <a:path w="784752" h="17068" extrusionOk="0">
                  <a:moveTo>
                    <a:pt x="0" y="0"/>
                  </a:moveTo>
                  <a:lnTo>
                    <a:pt x="784752" y="0"/>
                  </a:lnTo>
                  <a:lnTo>
                    <a:pt x="784752" y="17068"/>
                  </a:lnTo>
                  <a:lnTo>
                    <a:pt x="0" y="17068"/>
                  </a:lnTo>
                  <a:close/>
                </a:path>
              </a:pathLst>
            </a:custGeom>
            <a:solidFill>
              <a:srgbClr val="46A96C"/>
            </a:solidFill>
            <a:ln>
              <a:noFill/>
            </a:ln>
          </p:spPr>
        </p:sp>
        <p:sp>
          <p:nvSpPr>
            <p:cNvPr id="140" name="Google Shape;140;p13"/>
            <p:cNvSpPr txBox="1"/>
            <p:nvPr/>
          </p:nvSpPr>
          <p:spPr>
            <a:xfrm>
              <a:off x="0" y="-38100"/>
              <a:ext cx="784752" cy="55168"/>
            </a:xfrm>
            <a:prstGeom prst="rect">
              <a:avLst/>
            </a:prstGeom>
            <a:noFill/>
            <a:ln>
              <a:noFill/>
            </a:ln>
          </p:spPr>
          <p:txBody>
            <a:bodyPr spcFirstLastPara="1" wrap="square" lIns="47025" tIns="47025" rIns="47025" bIns="47025" anchor="ctr" anchorCtr="0">
              <a:noAutofit/>
            </a:bodyPr>
            <a:lstStyle/>
            <a:p>
              <a:pPr marL="0" marR="0" lvl="0" indent="0" algn="ctr" rtl="0">
                <a:lnSpc>
                  <a:spcPct val="100777"/>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41" name="Google Shape;141;p13"/>
          <p:cNvSpPr txBox="1"/>
          <p:nvPr/>
        </p:nvSpPr>
        <p:spPr>
          <a:xfrm>
            <a:off x="846366" y="3585720"/>
            <a:ext cx="11267700" cy="14778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200" b="1" i="0" u="none" strike="noStrike" cap="none">
                <a:solidFill>
                  <a:srgbClr val="FFFFFF"/>
                </a:solidFill>
                <a:latin typeface="Arial"/>
                <a:ea typeface="Arial"/>
                <a:cs typeface="Arial"/>
                <a:sym typeface="Arial"/>
              </a:rPr>
              <a:t>Leveraging Large Language Models and FHIR Standards to Bridge the Health Literacy Gap in Kenya (St. Joseph Hospita</a:t>
            </a:r>
            <a:r>
              <a:rPr lang="en-US" sz="3200" b="1">
                <a:solidFill>
                  <a:srgbClr val="FFFFFF"/>
                </a:solidFill>
              </a:rPr>
              <a:t>l)</a:t>
            </a:r>
            <a:endParaRPr sz="3200" b="1">
              <a:solidFill>
                <a:srgbClr val="FFFFFF"/>
              </a:solidFill>
              <a:latin typeface="Arial"/>
              <a:ea typeface="Arial"/>
              <a:cs typeface="Arial"/>
              <a:sym typeface="Arial"/>
            </a:endParaRPr>
          </a:p>
        </p:txBody>
      </p:sp>
      <p:sp>
        <p:nvSpPr>
          <p:cNvPr id="142" name="Google Shape;142;p13"/>
          <p:cNvSpPr txBox="1"/>
          <p:nvPr/>
        </p:nvSpPr>
        <p:spPr>
          <a:xfrm>
            <a:off x="850392" y="5373713"/>
            <a:ext cx="10900800" cy="4311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800" b="1">
                <a:solidFill>
                  <a:schemeClr val="lt1"/>
                </a:solidFill>
                <a:latin typeface="Arial"/>
                <a:ea typeface="Arial"/>
                <a:cs typeface="Arial"/>
                <a:sym typeface="Arial"/>
              </a:rPr>
              <a:t>Kathrine Ganda, Terry Mochire, Dr. Dorah Rioba, </a:t>
            </a:r>
            <a:r>
              <a:rPr lang="en-US" sz="2800" b="1">
                <a:solidFill>
                  <a:schemeClr val="lt1"/>
                </a:solidFill>
              </a:rPr>
              <a:t>Steven Wanyee</a:t>
            </a:r>
            <a:endParaRPr sz="2800" b="1">
              <a:solidFill>
                <a:schemeClr val="lt1"/>
              </a:solidFill>
              <a:latin typeface="Arial"/>
              <a:ea typeface="Arial"/>
              <a:cs typeface="Arial"/>
              <a:sym typeface="Arial"/>
            </a:endParaRPr>
          </a:p>
        </p:txBody>
      </p:sp>
      <p:sp>
        <p:nvSpPr>
          <p:cNvPr id="143" name="Google Shape;143;p13"/>
          <p:cNvSpPr txBox="1"/>
          <p:nvPr/>
        </p:nvSpPr>
        <p:spPr>
          <a:xfrm>
            <a:off x="850392" y="6114990"/>
            <a:ext cx="9461700" cy="4002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b="1" i="1">
                <a:solidFill>
                  <a:schemeClr val="lt1"/>
                </a:solidFill>
                <a:latin typeface="Arial"/>
                <a:ea typeface="Arial"/>
                <a:cs typeface="Arial"/>
                <a:sym typeface="Arial"/>
              </a:rPr>
              <a:t>IntelliSOFT Consulting Limited</a:t>
            </a:r>
            <a:endParaRPr sz="2000" b="1" i="1">
              <a:solidFill>
                <a:schemeClr val="lt1"/>
              </a:solidFill>
              <a:latin typeface="Arial"/>
              <a:ea typeface="Arial"/>
              <a:cs typeface="Arial"/>
              <a:sym typeface="Arial"/>
            </a:endParaRPr>
          </a:p>
        </p:txBody>
      </p:sp>
      <p:sp>
        <p:nvSpPr>
          <p:cNvPr id="144" name="Google Shape;144;p13"/>
          <p:cNvSpPr txBox="1"/>
          <p:nvPr/>
        </p:nvSpPr>
        <p:spPr>
          <a:xfrm>
            <a:off x="850392" y="7529010"/>
            <a:ext cx="9461700" cy="4002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b="1" i="1">
                <a:solidFill>
                  <a:srgbClr val="7F7F7F"/>
                </a:solidFill>
                <a:latin typeface="Arial"/>
                <a:ea typeface="Arial"/>
                <a:cs typeface="Arial"/>
                <a:sym typeface="Arial"/>
              </a:rPr>
              <a:t>Technological Advancements in Public health</a:t>
            </a:r>
            <a:endParaRPr sz="2000" b="1" i="1">
              <a:solidFill>
                <a:srgbClr val="7F7F7F"/>
              </a:solidFill>
              <a:latin typeface="Arial"/>
              <a:ea typeface="Arial"/>
              <a:cs typeface="Arial"/>
              <a:sym typeface="Arial"/>
            </a:endParaRPr>
          </a:p>
        </p:txBody>
      </p:sp>
      <p:sp>
        <p:nvSpPr>
          <p:cNvPr id="145" name="Google Shape;145;p13"/>
          <p:cNvSpPr txBox="1"/>
          <p:nvPr/>
        </p:nvSpPr>
        <p:spPr>
          <a:xfrm>
            <a:off x="4447204" y="9563100"/>
            <a:ext cx="9144000"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3B479D"/>
                </a:solidFill>
                <a:latin typeface="Arial"/>
                <a:ea typeface="Arial"/>
                <a:cs typeface="Arial"/>
                <a:sym typeface="Arial"/>
              </a:rPr>
              <a:t>Kenya Health Security Convention | 5</a:t>
            </a:r>
            <a:r>
              <a:rPr lang="en-US" sz="1800" b="1" baseline="30000">
                <a:solidFill>
                  <a:srgbClr val="3B479D"/>
                </a:solidFill>
                <a:latin typeface="Arial"/>
                <a:ea typeface="Arial"/>
                <a:cs typeface="Arial"/>
                <a:sym typeface="Arial"/>
              </a:rPr>
              <a:t>th</a:t>
            </a:r>
            <a:r>
              <a:rPr lang="en-US" sz="1800" b="1">
                <a:solidFill>
                  <a:srgbClr val="3B479D"/>
                </a:solidFill>
                <a:latin typeface="Arial"/>
                <a:ea typeface="Arial"/>
                <a:cs typeface="Arial"/>
                <a:sym typeface="Arial"/>
              </a:rPr>
              <a:t> – 8</a:t>
            </a:r>
            <a:r>
              <a:rPr lang="en-US" sz="1800" b="1" baseline="30000">
                <a:solidFill>
                  <a:srgbClr val="3B479D"/>
                </a:solidFill>
                <a:latin typeface="Arial"/>
                <a:ea typeface="Arial"/>
                <a:cs typeface="Arial"/>
                <a:sym typeface="Arial"/>
              </a:rPr>
              <a:t>th</a:t>
            </a:r>
            <a:r>
              <a:rPr lang="en-US" sz="1800" b="1">
                <a:solidFill>
                  <a:srgbClr val="3B479D"/>
                </a:solidFill>
                <a:latin typeface="Arial"/>
                <a:ea typeface="Arial"/>
                <a:cs typeface="Arial"/>
                <a:sym typeface="Arial"/>
              </a:rPr>
              <a:t> May 2026 | Mombasa - Kenya	</a:t>
            </a:r>
            <a:endParaRPr sz="1800" b="1">
              <a:solidFill>
                <a:srgbClr val="3B479D"/>
              </a:solidFill>
              <a:latin typeface="Arial"/>
              <a:ea typeface="Arial"/>
              <a:cs typeface="Arial"/>
              <a:sym typeface="Arial"/>
            </a:endParaRPr>
          </a:p>
        </p:txBody>
      </p:sp>
      <p:pic>
        <p:nvPicPr>
          <p:cNvPr id="146" name="Google Shape;146;p13"/>
          <p:cNvPicPr preferRelativeResize="0"/>
          <p:nvPr/>
        </p:nvPicPr>
        <p:blipFill>
          <a:blip r:embed="rId6">
            <a:alphaModFix/>
          </a:blip>
          <a:stretch>
            <a:fillRect/>
          </a:stretch>
        </p:blipFill>
        <p:spPr>
          <a:xfrm>
            <a:off x="7533950" y="606525"/>
            <a:ext cx="3972866" cy="19277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14"/>
          <p:cNvSpPr/>
          <p:nvPr/>
        </p:nvSpPr>
        <p:spPr>
          <a:xfrm>
            <a:off x="914400" y="380681"/>
            <a:ext cx="2648363" cy="800419"/>
          </a:xfrm>
          <a:custGeom>
            <a:avLst/>
            <a:gdLst/>
            <a:ahLst/>
            <a:cxnLst/>
            <a:rect l="l" t="t" r="r" b="b"/>
            <a:pathLst>
              <a:path w="3761524" h="1136852" extrusionOk="0">
                <a:moveTo>
                  <a:pt x="0" y="0"/>
                </a:moveTo>
                <a:lnTo>
                  <a:pt x="3761524" y="0"/>
                </a:lnTo>
                <a:lnTo>
                  <a:pt x="3761524" y="1136852"/>
                </a:lnTo>
                <a:lnTo>
                  <a:pt x="0" y="1136852"/>
                </a:lnTo>
                <a:lnTo>
                  <a:pt x="0" y="0"/>
                </a:lnTo>
                <a:close/>
              </a:path>
            </a:pathLst>
          </a:custGeom>
          <a:blipFill rotWithShape="1">
            <a:blip r:embed="rId3">
              <a:alphaModFix/>
            </a:blip>
            <a:stretch>
              <a:fillRect t="-2570"/>
            </a:stretch>
          </a:blipFill>
          <a:ln>
            <a:noFill/>
          </a:ln>
        </p:spPr>
      </p:sp>
      <p:grpSp>
        <p:nvGrpSpPr>
          <p:cNvPr id="152" name="Google Shape;152;p14"/>
          <p:cNvGrpSpPr/>
          <p:nvPr/>
        </p:nvGrpSpPr>
        <p:grpSpPr>
          <a:xfrm>
            <a:off x="15773400" y="463679"/>
            <a:ext cx="1816758" cy="634429"/>
            <a:chOff x="0" y="0"/>
            <a:chExt cx="3332711" cy="1163813"/>
          </a:xfrm>
        </p:grpSpPr>
        <p:sp>
          <p:nvSpPr>
            <p:cNvPr id="153" name="Google Shape;153;p14"/>
            <p:cNvSpPr/>
            <p:nvPr/>
          </p:nvSpPr>
          <p:spPr>
            <a:xfrm>
              <a:off x="0" y="0"/>
              <a:ext cx="1171843" cy="1145244"/>
            </a:xfrm>
            <a:custGeom>
              <a:avLst/>
              <a:gdLst/>
              <a:ahLst/>
              <a:cxnLst/>
              <a:rect l="l" t="t" r="r" b="b"/>
              <a:pathLst>
                <a:path w="1171843" h="1145244" extrusionOk="0">
                  <a:moveTo>
                    <a:pt x="0" y="0"/>
                  </a:moveTo>
                  <a:lnTo>
                    <a:pt x="1171843" y="0"/>
                  </a:lnTo>
                  <a:lnTo>
                    <a:pt x="1171843" y="1145244"/>
                  </a:lnTo>
                  <a:lnTo>
                    <a:pt x="0" y="1145244"/>
                  </a:lnTo>
                  <a:lnTo>
                    <a:pt x="0" y="0"/>
                  </a:lnTo>
                  <a:close/>
                </a:path>
              </a:pathLst>
            </a:custGeom>
            <a:noFill/>
            <a:ln>
              <a:noFill/>
            </a:ln>
          </p:spPr>
        </p:sp>
        <p:sp>
          <p:nvSpPr>
            <p:cNvPr id="154" name="Google Shape;154;p14"/>
            <p:cNvSpPr/>
            <p:nvPr/>
          </p:nvSpPr>
          <p:spPr>
            <a:xfrm>
              <a:off x="1416663" y="359354"/>
              <a:ext cx="212026" cy="224039"/>
            </a:xfrm>
            <a:custGeom>
              <a:avLst/>
              <a:gdLst/>
              <a:ahLst/>
              <a:cxnLst/>
              <a:rect l="l" t="t" r="r" b="b"/>
              <a:pathLst>
                <a:path w="829310" h="876300" extrusionOk="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310" y="0"/>
                  </a:lnTo>
                  <a:lnTo>
                    <a:pt x="829310" y="876300"/>
                  </a:lnTo>
                  <a:lnTo>
                    <a:pt x="534797" y="876300"/>
                  </a:lnTo>
                  <a:close/>
                </a:path>
              </a:pathLst>
            </a:custGeom>
            <a:solidFill>
              <a:srgbClr val="0B6C37"/>
            </a:solidFill>
            <a:ln>
              <a:noFill/>
            </a:ln>
          </p:spPr>
        </p:sp>
        <p:grpSp>
          <p:nvGrpSpPr>
            <p:cNvPr id="155" name="Google Shape;155;p14"/>
            <p:cNvGrpSpPr/>
            <p:nvPr/>
          </p:nvGrpSpPr>
          <p:grpSpPr>
            <a:xfrm>
              <a:off x="1395780" y="661362"/>
              <a:ext cx="834206" cy="236767"/>
              <a:chOff x="63500" y="63500"/>
              <a:chExt cx="3262884" cy="926084"/>
            </a:xfrm>
          </p:grpSpPr>
          <p:sp>
            <p:nvSpPr>
              <p:cNvPr id="156" name="Google Shape;156;p14"/>
              <p:cNvSpPr/>
              <p:nvPr/>
            </p:nvSpPr>
            <p:spPr>
              <a:xfrm>
                <a:off x="63500" y="63500"/>
                <a:ext cx="753872" cy="926084"/>
              </a:xfrm>
              <a:custGeom>
                <a:avLst/>
                <a:gdLst/>
                <a:ahLst/>
                <a:cxnLst/>
                <a:rect l="l" t="t" r="r" b="b"/>
                <a:pathLst>
                  <a:path w="753872" h="926084" extrusionOk="0">
                    <a:moveTo>
                      <a:pt x="368808" y="925957"/>
                    </a:moveTo>
                    <a:cubicBezTo>
                      <a:pt x="333375" y="925957"/>
                      <a:pt x="298450" y="922909"/>
                      <a:pt x="264160" y="916686"/>
                    </a:cubicBezTo>
                    <a:cubicBezTo>
                      <a:pt x="229870" y="910463"/>
                      <a:pt x="196850" y="901573"/>
                      <a:pt x="165100" y="889635"/>
                    </a:cubicBezTo>
                    <a:cubicBezTo>
                      <a:pt x="133350" y="877697"/>
                      <a:pt x="103378" y="863854"/>
                      <a:pt x="75311" y="847725"/>
                    </a:cubicBezTo>
                    <a:cubicBezTo>
                      <a:pt x="47244" y="831596"/>
                      <a:pt x="22225" y="813816"/>
                      <a:pt x="0" y="794131"/>
                    </a:cubicBezTo>
                    <a:lnTo>
                      <a:pt x="179451" y="599186"/>
                    </a:lnTo>
                    <a:cubicBezTo>
                      <a:pt x="200025" y="621411"/>
                      <a:pt x="227457" y="641223"/>
                      <a:pt x="261747" y="658622"/>
                    </a:cubicBezTo>
                    <a:cubicBezTo>
                      <a:pt x="296037" y="676021"/>
                      <a:pt x="331216" y="684657"/>
                      <a:pt x="367538" y="684657"/>
                    </a:cubicBezTo>
                    <a:cubicBezTo>
                      <a:pt x="384048" y="684657"/>
                      <a:pt x="399161" y="681736"/>
                      <a:pt x="412750" y="676021"/>
                    </a:cubicBezTo>
                    <a:cubicBezTo>
                      <a:pt x="426339" y="670306"/>
                      <a:pt x="433197" y="659511"/>
                      <a:pt x="433197" y="643763"/>
                    </a:cubicBezTo>
                    <a:cubicBezTo>
                      <a:pt x="433197" y="635508"/>
                      <a:pt x="430911" y="628523"/>
                      <a:pt x="426339" y="622681"/>
                    </a:cubicBezTo>
                    <a:cubicBezTo>
                      <a:pt x="421767" y="616839"/>
                      <a:pt x="413766" y="610870"/>
                      <a:pt x="402209" y="604774"/>
                    </a:cubicBezTo>
                    <a:cubicBezTo>
                      <a:pt x="390652" y="598678"/>
                      <a:pt x="374777" y="591693"/>
                      <a:pt x="354584" y="584327"/>
                    </a:cubicBezTo>
                    <a:cubicBezTo>
                      <a:pt x="334391" y="576961"/>
                      <a:pt x="308991" y="568198"/>
                      <a:pt x="278511" y="558292"/>
                    </a:cubicBezTo>
                    <a:cubicBezTo>
                      <a:pt x="248793" y="548386"/>
                      <a:pt x="220345" y="536575"/>
                      <a:pt x="193167" y="522986"/>
                    </a:cubicBezTo>
                    <a:cubicBezTo>
                      <a:pt x="165989" y="509397"/>
                      <a:pt x="141732" y="492633"/>
                      <a:pt x="120777" y="472694"/>
                    </a:cubicBezTo>
                    <a:cubicBezTo>
                      <a:pt x="99822" y="452755"/>
                      <a:pt x="83058" y="429133"/>
                      <a:pt x="70612" y="401447"/>
                    </a:cubicBezTo>
                    <a:cubicBezTo>
                      <a:pt x="58166" y="373761"/>
                      <a:pt x="52070" y="340487"/>
                      <a:pt x="52070" y="301625"/>
                    </a:cubicBezTo>
                    <a:cubicBezTo>
                      <a:pt x="52070" y="247142"/>
                      <a:pt x="63246" y="200787"/>
                      <a:pt x="85471" y="162814"/>
                    </a:cubicBezTo>
                    <a:cubicBezTo>
                      <a:pt x="107696" y="124841"/>
                      <a:pt x="136398" y="93599"/>
                      <a:pt x="171450" y="69215"/>
                    </a:cubicBezTo>
                    <a:cubicBezTo>
                      <a:pt x="206502" y="44831"/>
                      <a:pt x="245872" y="27305"/>
                      <a:pt x="289687" y="16510"/>
                    </a:cubicBezTo>
                    <a:cubicBezTo>
                      <a:pt x="333502" y="5715"/>
                      <a:pt x="376682" y="0"/>
                      <a:pt x="419608" y="0"/>
                    </a:cubicBezTo>
                    <a:cubicBezTo>
                      <a:pt x="477393" y="0"/>
                      <a:pt x="536194" y="11176"/>
                      <a:pt x="596011" y="33401"/>
                    </a:cubicBezTo>
                    <a:cubicBezTo>
                      <a:pt x="655828" y="55626"/>
                      <a:pt x="708406" y="87884"/>
                      <a:pt x="753872" y="129921"/>
                    </a:cubicBezTo>
                    <a:lnTo>
                      <a:pt x="570611" y="316865"/>
                    </a:lnTo>
                    <a:cubicBezTo>
                      <a:pt x="550799" y="292100"/>
                      <a:pt x="526415" y="273304"/>
                      <a:pt x="497586" y="260604"/>
                    </a:cubicBezTo>
                    <a:cubicBezTo>
                      <a:pt x="468757" y="247904"/>
                      <a:pt x="442722" y="241427"/>
                      <a:pt x="419608" y="241427"/>
                    </a:cubicBezTo>
                    <a:cubicBezTo>
                      <a:pt x="398145" y="241427"/>
                      <a:pt x="380873" y="244475"/>
                      <a:pt x="367665" y="250698"/>
                    </a:cubicBezTo>
                    <a:cubicBezTo>
                      <a:pt x="354457" y="256921"/>
                      <a:pt x="347853" y="266954"/>
                      <a:pt x="347853" y="281051"/>
                    </a:cubicBezTo>
                    <a:cubicBezTo>
                      <a:pt x="347853" y="294259"/>
                      <a:pt x="354711" y="304165"/>
                      <a:pt x="368300" y="310769"/>
                    </a:cubicBezTo>
                    <a:cubicBezTo>
                      <a:pt x="381889" y="317373"/>
                      <a:pt x="403987" y="325628"/>
                      <a:pt x="434594" y="335534"/>
                    </a:cubicBezTo>
                    <a:cubicBezTo>
                      <a:pt x="465963" y="345440"/>
                      <a:pt x="498983" y="356997"/>
                      <a:pt x="533654" y="370205"/>
                    </a:cubicBezTo>
                    <a:cubicBezTo>
                      <a:pt x="568325" y="383413"/>
                      <a:pt x="600202" y="400558"/>
                      <a:pt x="629539" y="421640"/>
                    </a:cubicBezTo>
                    <a:cubicBezTo>
                      <a:pt x="658876" y="442722"/>
                      <a:pt x="683006" y="468503"/>
                      <a:pt x="701929" y="498983"/>
                    </a:cubicBezTo>
                    <a:cubicBezTo>
                      <a:pt x="720852" y="529463"/>
                      <a:pt x="730377" y="567436"/>
                      <a:pt x="730377" y="612902"/>
                    </a:cubicBezTo>
                    <a:cubicBezTo>
                      <a:pt x="730377" y="665734"/>
                      <a:pt x="719836" y="711708"/>
                      <a:pt x="698881" y="750951"/>
                    </a:cubicBezTo>
                    <a:cubicBezTo>
                      <a:pt x="677926" y="790194"/>
                      <a:pt x="650240" y="822706"/>
                      <a:pt x="615950" y="848741"/>
                    </a:cubicBezTo>
                    <a:cubicBezTo>
                      <a:pt x="581660" y="874776"/>
                      <a:pt x="543052" y="894080"/>
                      <a:pt x="500253" y="906907"/>
                    </a:cubicBezTo>
                    <a:cubicBezTo>
                      <a:pt x="457454" y="919734"/>
                      <a:pt x="413639" y="926084"/>
                      <a:pt x="369062" y="926084"/>
                    </a:cubicBezTo>
                  </a:path>
                </a:pathLst>
              </a:custGeom>
              <a:solidFill>
                <a:srgbClr val="0B6C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14"/>
              <p:cNvSpPr/>
              <p:nvPr/>
            </p:nvSpPr>
            <p:spPr>
              <a:xfrm>
                <a:off x="907669" y="88265"/>
                <a:ext cx="623824" cy="876300"/>
              </a:xfrm>
              <a:custGeom>
                <a:avLst/>
                <a:gdLst/>
                <a:ahLst/>
                <a:cxnLst/>
                <a:rect l="l" t="t" r="r" b="b"/>
                <a:pathLst>
                  <a:path w="623824" h="876300" extrusionOk="0">
                    <a:moveTo>
                      <a:pt x="0" y="0"/>
                    </a:moveTo>
                    <a:lnTo>
                      <a:pt x="602869" y="0"/>
                    </a:lnTo>
                    <a:lnTo>
                      <a:pt x="602869" y="245110"/>
                    </a:lnTo>
                    <a:lnTo>
                      <a:pt x="277241" y="245110"/>
                    </a:lnTo>
                    <a:lnTo>
                      <a:pt x="277241" y="320675"/>
                    </a:lnTo>
                    <a:lnTo>
                      <a:pt x="582930" y="320675"/>
                    </a:lnTo>
                    <a:lnTo>
                      <a:pt x="582930" y="549529"/>
                    </a:lnTo>
                    <a:lnTo>
                      <a:pt x="277241" y="549529"/>
                    </a:lnTo>
                    <a:lnTo>
                      <a:pt x="277241" y="631190"/>
                    </a:lnTo>
                    <a:lnTo>
                      <a:pt x="623824" y="631190"/>
                    </a:lnTo>
                    <a:lnTo>
                      <a:pt x="623824" y="876300"/>
                    </a:lnTo>
                    <a:lnTo>
                      <a:pt x="0" y="876300"/>
                    </a:lnTo>
                    <a:close/>
                  </a:path>
                </a:pathLst>
              </a:custGeom>
              <a:solidFill>
                <a:srgbClr val="0B6C37"/>
              </a:solidFill>
              <a:ln>
                <a:noFill/>
              </a:ln>
            </p:spPr>
          </p:sp>
          <p:sp>
            <p:nvSpPr>
              <p:cNvPr id="158" name="Google Shape;158;p14"/>
              <p:cNvSpPr/>
              <p:nvPr/>
            </p:nvSpPr>
            <p:spPr>
              <a:xfrm>
                <a:off x="1615567" y="63500"/>
                <a:ext cx="819532" cy="925830"/>
              </a:xfrm>
              <a:custGeom>
                <a:avLst/>
                <a:gdLst/>
                <a:ahLst/>
                <a:cxnLst/>
                <a:rect l="l" t="t" r="r" b="b"/>
                <a:pathLst>
                  <a:path w="819532" h="925830" extrusionOk="0">
                    <a:moveTo>
                      <a:pt x="0" y="462915"/>
                    </a:moveTo>
                    <a:cubicBezTo>
                      <a:pt x="0" y="392811"/>
                      <a:pt x="12446" y="329184"/>
                      <a:pt x="37084" y="272288"/>
                    </a:cubicBezTo>
                    <a:cubicBezTo>
                      <a:pt x="61722" y="215392"/>
                      <a:pt x="95631" y="166624"/>
                      <a:pt x="138557" y="126238"/>
                    </a:cubicBezTo>
                    <a:cubicBezTo>
                      <a:pt x="181483" y="85852"/>
                      <a:pt x="232029" y="54737"/>
                      <a:pt x="290195" y="32766"/>
                    </a:cubicBezTo>
                    <a:cubicBezTo>
                      <a:pt x="348361" y="10795"/>
                      <a:pt x="410591" y="0"/>
                      <a:pt x="476631" y="0"/>
                    </a:cubicBezTo>
                    <a:cubicBezTo>
                      <a:pt x="544322" y="0"/>
                      <a:pt x="608203" y="10922"/>
                      <a:pt x="668528" y="32766"/>
                    </a:cubicBezTo>
                    <a:cubicBezTo>
                      <a:pt x="728853" y="54610"/>
                      <a:pt x="779145" y="84074"/>
                      <a:pt x="819531" y="121285"/>
                    </a:cubicBezTo>
                    <a:lnTo>
                      <a:pt x="638810" y="339217"/>
                    </a:lnTo>
                    <a:cubicBezTo>
                      <a:pt x="622300" y="317754"/>
                      <a:pt x="601599" y="301498"/>
                      <a:pt x="576961" y="290322"/>
                    </a:cubicBezTo>
                    <a:cubicBezTo>
                      <a:pt x="552323" y="279146"/>
                      <a:pt x="524510" y="273558"/>
                      <a:pt x="494030" y="273558"/>
                    </a:cubicBezTo>
                    <a:cubicBezTo>
                      <a:pt x="469265" y="273558"/>
                      <a:pt x="446151" y="277876"/>
                      <a:pt x="424688" y="286512"/>
                    </a:cubicBezTo>
                    <a:cubicBezTo>
                      <a:pt x="403225" y="295148"/>
                      <a:pt x="384429" y="307721"/>
                      <a:pt x="368300" y="324231"/>
                    </a:cubicBezTo>
                    <a:cubicBezTo>
                      <a:pt x="352171" y="340741"/>
                      <a:pt x="339598" y="360807"/>
                      <a:pt x="330581" y="384302"/>
                    </a:cubicBezTo>
                    <a:cubicBezTo>
                      <a:pt x="321564" y="407797"/>
                      <a:pt x="316992" y="434086"/>
                      <a:pt x="316992" y="462915"/>
                    </a:cubicBezTo>
                    <a:cubicBezTo>
                      <a:pt x="316992" y="491744"/>
                      <a:pt x="321818" y="517525"/>
                      <a:pt x="331216" y="540258"/>
                    </a:cubicBezTo>
                    <a:cubicBezTo>
                      <a:pt x="340614" y="562991"/>
                      <a:pt x="353441" y="582549"/>
                      <a:pt x="369570" y="599059"/>
                    </a:cubicBezTo>
                    <a:cubicBezTo>
                      <a:pt x="385699" y="615569"/>
                      <a:pt x="404368" y="628142"/>
                      <a:pt x="425831" y="636778"/>
                    </a:cubicBezTo>
                    <a:cubicBezTo>
                      <a:pt x="447294" y="645414"/>
                      <a:pt x="470027" y="649732"/>
                      <a:pt x="493903" y="649732"/>
                    </a:cubicBezTo>
                    <a:cubicBezTo>
                      <a:pt x="527685" y="649732"/>
                      <a:pt x="556768" y="642747"/>
                      <a:pt x="581152" y="628650"/>
                    </a:cubicBezTo>
                    <a:cubicBezTo>
                      <a:pt x="605536" y="614553"/>
                      <a:pt x="624713" y="598170"/>
                      <a:pt x="638683" y="579120"/>
                    </a:cubicBezTo>
                    <a:lnTo>
                      <a:pt x="819404" y="795782"/>
                    </a:lnTo>
                    <a:cubicBezTo>
                      <a:pt x="779780" y="835406"/>
                      <a:pt x="731139" y="867029"/>
                      <a:pt x="673354" y="890524"/>
                    </a:cubicBezTo>
                    <a:cubicBezTo>
                      <a:pt x="615569" y="914019"/>
                      <a:pt x="549910" y="925830"/>
                      <a:pt x="476504" y="925830"/>
                    </a:cubicBezTo>
                    <a:cubicBezTo>
                      <a:pt x="410464" y="925830"/>
                      <a:pt x="348361" y="914654"/>
                      <a:pt x="290195" y="892429"/>
                    </a:cubicBezTo>
                    <a:cubicBezTo>
                      <a:pt x="232029" y="870204"/>
                      <a:pt x="181483" y="838581"/>
                      <a:pt x="138557" y="797814"/>
                    </a:cubicBezTo>
                    <a:cubicBezTo>
                      <a:pt x="95630" y="757047"/>
                      <a:pt x="61849" y="708279"/>
                      <a:pt x="37083" y="651764"/>
                    </a:cubicBezTo>
                    <a:cubicBezTo>
                      <a:pt x="12318" y="595249"/>
                      <a:pt x="0" y="532384"/>
                      <a:pt x="0" y="463042"/>
                    </a:cubicBezTo>
                  </a:path>
                </a:pathLst>
              </a:custGeom>
              <a:solidFill>
                <a:srgbClr val="0B6C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14"/>
              <p:cNvSpPr/>
              <p:nvPr/>
            </p:nvSpPr>
            <p:spPr>
              <a:xfrm>
                <a:off x="2505583" y="88265"/>
                <a:ext cx="820801" cy="901192"/>
              </a:xfrm>
              <a:custGeom>
                <a:avLst/>
                <a:gdLst/>
                <a:ahLst/>
                <a:cxnLst/>
                <a:rect l="l" t="t" r="r" b="b"/>
                <a:pathLst>
                  <a:path w="820801" h="901192" extrusionOk="0">
                    <a:moveTo>
                      <a:pt x="406019" y="901192"/>
                    </a:moveTo>
                    <a:cubicBezTo>
                      <a:pt x="337566" y="901192"/>
                      <a:pt x="277876" y="891667"/>
                      <a:pt x="227203" y="872744"/>
                    </a:cubicBezTo>
                    <a:cubicBezTo>
                      <a:pt x="176530" y="853821"/>
                      <a:pt x="134112" y="827786"/>
                      <a:pt x="100330" y="794766"/>
                    </a:cubicBezTo>
                    <a:cubicBezTo>
                      <a:pt x="66548" y="761746"/>
                      <a:pt x="41275" y="722757"/>
                      <a:pt x="24765" y="677799"/>
                    </a:cubicBezTo>
                    <a:cubicBezTo>
                      <a:pt x="8255" y="632841"/>
                      <a:pt x="0" y="584327"/>
                      <a:pt x="0" y="532384"/>
                    </a:cubicBezTo>
                    <a:lnTo>
                      <a:pt x="0" y="0"/>
                    </a:lnTo>
                    <a:lnTo>
                      <a:pt x="294640" y="0"/>
                    </a:lnTo>
                    <a:lnTo>
                      <a:pt x="294640" y="500126"/>
                    </a:lnTo>
                    <a:cubicBezTo>
                      <a:pt x="294640" y="542163"/>
                      <a:pt x="304673" y="575056"/>
                      <a:pt x="324993" y="598551"/>
                    </a:cubicBezTo>
                    <a:cubicBezTo>
                      <a:pt x="345313" y="622046"/>
                      <a:pt x="373888" y="633857"/>
                      <a:pt x="411099" y="633857"/>
                    </a:cubicBezTo>
                    <a:cubicBezTo>
                      <a:pt x="448310" y="633857"/>
                      <a:pt x="476885" y="622046"/>
                      <a:pt x="497078" y="598551"/>
                    </a:cubicBezTo>
                    <a:cubicBezTo>
                      <a:pt x="517271" y="575056"/>
                      <a:pt x="527431" y="542290"/>
                      <a:pt x="527431" y="500126"/>
                    </a:cubicBezTo>
                    <a:lnTo>
                      <a:pt x="527431" y="0"/>
                    </a:lnTo>
                    <a:lnTo>
                      <a:pt x="820801" y="0"/>
                    </a:lnTo>
                    <a:lnTo>
                      <a:pt x="820801" y="532257"/>
                    </a:lnTo>
                    <a:cubicBezTo>
                      <a:pt x="820801" y="584200"/>
                      <a:pt x="811911" y="632714"/>
                      <a:pt x="794258" y="677672"/>
                    </a:cubicBezTo>
                    <a:cubicBezTo>
                      <a:pt x="776605" y="722630"/>
                      <a:pt x="750316" y="761619"/>
                      <a:pt x="715645" y="794639"/>
                    </a:cubicBezTo>
                    <a:cubicBezTo>
                      <a:pt x="680974" y="827659"/>
                      <a:pt x="637921" y="853694"/>
                      <a:pt x="586359" y="872617"/>
                    </a:cubicBezTo>
                    <a:cubicBezTo>
                      <a:pt x="534797" y="891540"/>
                      <a:pt x="474726" y="901065"/>
                      <a:pt x="406273" y="901065"/>
                    </a:cubicBezTo>
                  </a:path>
                </a:pathLst>
              </a:custGeom>
              <a:solidFill>
                <a:srgbClr val="0B6C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0" name="Google Shape;160;p14"/>
            <p:cNvGrpSpPr/>
            <p:nvPr/>
          </p:nvGrpSpPr>
          <p:grpSpPr>
            <a:xfrm>
              <a:off x="1416660" y="51010"/>
              <a:ext cx="1146532" cy="224038"/>
              <a:chOff x="63500" y="63500"/>
              <a:chExt cx="4484497" cy="876300"/>
            </a:xfrm>
          </p:grpSpPr>
          <p:sp>
            <p:nvSpPr>
              <p:cNvPr id="161" name="Google Shape;161;p14"/>
              <p:cNvSpPr/>
              <p:nvPr/>
            </p:nvSpPr>
            <p:spPr>
              <a:xfrm>
                <a:off x="63500" y="63500"/>
                <a:ext cx="883793" cy="876300"/>
              </a:xfrm>
              <a:custGeom>
                <a:avLst/>
                <a:gdLst/>
                <a:ahLst/>
                <a:cxnLst/>
                <a:rect l="l" t="t" r="r" b="b"/>
                <a:pathLst>
                  <a:path w="883793" h="876300" extrusionOk="0">
                    <a:moveTo>
                      <a:pt x="288417" y="527304"/>
                    </a:moveTo>
                    <a:lnTo>
                      <a:pt x="285877" y="527304"/>
                    </a:lnTo>
                    <a:lnTo>
                      <a:pt x="285877" y="876300"/>
                    </a:lnTo>
                    <a:lnTo>
                      <a:pt x="0" y="876300"/>
                    </a:lnTo>
                    <a:lnTo>
                      <a:pt x="0" y="0"/>
                    </a:lnTo>
                    <a:lnTo>
                      <a:pt x="284734" y="0"/>
                    </a:lnTo>
                    <a:lnTo>
                      <a:pt x="284734" y="323088"/>
                    </a:lnTo>
                    <a:lnTo>
                      <a:pt x="287274" y="323088"/>
                    </a:lnTo>
                    <a:lnTo>
                      <a:pt x="521081" y="0"/>
                    </a:lnTo>
                    <a:lnTo>
                      <a:pt x="867664" y="0"/>
                    </a:lnTo>
                    <a:lnTo>
                      <a:pt x="538480" y="401066"/>
                    </a:lnTo>
                    <a:lnTo>
                      <a:pt x="883793" y="876300"/>
                    </a:lnTo>
                    <a:lnTo>
                      <a:pt x="522351" y="876300"/>
                    </a:lnTo>
                    <a:close/>
                  </a:path>
                </a:pathLst>
              </a:custGeom>
              <a:solidFill>
                <a:srgbClr val="95C43D"/>
              </a:solidFill>
              <a:ln>
                <a:noFill/>
              </a:ln>
            </p:spPr>
          </p:sp>
          <p:sp>
            <p:nvSpPr>
              <p:cNvPr id="162" name="Google Shape;162;p14"/>
              <p:cNvSpPr/>
              <p:nvPr/>
            </p:nvSpPr>
            <p:spPr>
              <a:xfrm>
                <a:off x="1010412" y="63500"/>
                <a:ext cx="623824" cy="876300"/>
              </a:xfrm>
              <a:custGeom>
                <a:avLst/>
                <a:gdLst/>
                <a:ahLst/>
                <a:cxnLst/>
                <a:rect l="l" t="t" r="r" b="b"/>
                <a:pathLst>
                  <a:path w="623824" h="876300" extrusionOk="0">
                    <a:moveTo>
                      <a:pt x="0" y="0"/>
                    </a:moveTo>
                    <a:lnTo>
                      <a:pt x="602742" y="0"/>
                    </a:lnTo>
                    <a:lnTo>
                      <a:pt x="602742"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95C43D"/>
              </a:solidFill>
              <a:ln>
                <a:noFill/>
              </a:ln>
            </p:spPr>
          </p:sp>
          <p:sp>
            <p:nvSpPr>
              <p:cNvPr id="163" name="Google Shape;163;p14"/>
              <p:cNvSpPr/>
              <p:nvPr/>
            </p:nvSpPr>
            <p:spPr>
              <a:xfrm>
                <a:off x="1757934" y="63500"/>
                <a:ext cx="815848" cy="876300"/>
              </a:xfrm>
              <a:custGeom>
                <a:avLst/>
                <a:gdLst/>
                <a:ahLst/>
                <a:cxnLst/>
                <a:rect l="l" t="t" r="r" b="b"/>
                <a:pathLst>
                  <a:path w="815848" h="876300" extrusionOk="0">
                    <a:moveTo>
                      <a:pt x="0" y="0"/>
                    </a:moveTo>
                    <a:lnTo>
                      <a:pt x="293370" y="0"/>
                    </a:lnTo>
                    <a:lnTo>
                      <a:pt x="543433" y="444373"/>
                    </a:lnTo>
                    <a:lnTo>
                      <a:pt x="548386" y="444373"/>
                    </a:lnTo>
                    <a:lnTo>
                      <a:pt x="536067" y="0"/>
                    </a:lnTo>
                    <a:lnTo>
                      <a:pt x="815848" y="0"/>
                    </a:lnTo>
                    <a:lnTo>
                      <a:pt x="815848" y="876300"/>
                    </a:lnTo>
                    <a:lnTo>
                      <a:pt x="514985" y="876300"/>
                    </a:lnTo>
                    <a:lnTo>
                      <a:pt x="272415" y="457962"/>
                    </a:lnTo>
                    <a:lnTo>
                      <a:pt x="267462" y="457962"/>
                    </a:lnTo>
                    <a:lnTo>
                      <a:pt x="279781" y="876300"/>
                    </a:lnTo>
                    <a:lnTo>
                      <a:pt x="0" y="876300"/>
                    </a:lnTo>
                    <a:close/>
                  </a:path>
                </a:pathLst>
              </a:custGeom>
              <a:solidFill>
                <a:srgbClr val="95C43D"/>
              </a:solidFill>
              <a:ln>
                <a:noFill/>
              </a:ln>
            </p:spPr>
          </p:sp>
          <p:sp>
            <p:nvSpPr>
              <p:cNvPr id="164" name="Google Shape;164;p14"/>
              <p:cNvSpPr/>
              <p:nvPr/>
            </p:nvSpPr>
            <p:spPr>
              <a:xfrm>
                <a:off x="2624455" y="63500"/>
                <a:ext cx="972820" cy="876300"/>
              </a:xfrm>
              <a:custGeom>
                <a:avLst/>
                <a:gdLst/>
                <a:ahLst/>
                <a:cxnLst/>
                <a:rect l="l" t="t" r="r" b="b"/>
                <a:pathLst>
                  <a:path w="972820" h="876300" extrusionOk="0">
                    <a:moveTo>
                      <a:pt x="625094" y="876300"/>
                    </a:moveTo>
                    <a:lnTo>
                      <a:pt x="330454" y="876300"/>
                    </a:lnTo>
                    <a:lnTo>
                      <a:pt x="330454" y="517398"/>
                    </a:lnTo>
                    <a:lnTo>
                      <a:pt x="0" y="0"/>
                    </a:lnTo>
                    <a:lnTo>
                      <a:pt x="355219" y="0"/>
                    </a:lnTo>
                    <a:lnTo>
                      <a:pt x="493903" y="257429"/>
                    </a:lnTo>
                    <a:lnTo>
                      <a:pt x="626237" y="0"/>
                    </a:lnTo>
                    <a:lnTo>
                      <a:pt x="972820" y="0"/>
                    </a:lnTo>
                    <a:lnTo>
                      <a:pt x="625094" y="517398"/>
                    </a:lnTo>
                    <a:close/>
                  </a:path>
                </a:pathLst>
              </a:custGeom>
              <a:solidFill>
                <a:srgbClr val="95C43D"/>
              </a:solidFill>
              <a:ln>
                <a:noFill/>
              </a:ln>
            </p:spPr>
          </p:sp>
          <p:sp>
            <p:nvSpPr>
              <p:cNvPr id="165" name="Google Shape;165;p14"/>
              <p:cNvSpPr/>
              <p:nvPr/>
            </p:nvSpPr>
            <p:spPr>
              <a:xfrm>
                <a:off x="3547872" y="63500"/>
                <a:ext cx="1000125" cy="876300"/>
              </a:xfrm>
              <a:custGeom>
                <a:avLst/>
                <a:gdLst/>
                <a:ahLst/>
                <a:cxnLst/>
                <a:rect l="l" t="t" r="r" b="b"/>
                <a:pathLst>
                  <a:path w="1000125" h="876300" extrusionOk="0">
                    <a:moveTo>
                      <a:pt x="497586" y="305689"/>
                    </a:moveTo>
                    <a:lnTo>
                      <a:pt x="425704" y="522351"/>
                    </a:lnTo>
                    <a:lnTo>
                      <a:pt x="568071" y="522351"/>
                    </a:lnTo>
                    <a:close/>
                    <a:moveTo>
                      <a:pt x="345313" y="0"/>
                    </a:moveTo>
                    <a:lnTo>
                      <a:pt x="658495" y="0"/>
                    </a:lnTo>
                    <a:lnTo>
                      <a:pt x="1000125" y="876300"/>
                    </a:lnTo>
                    <a:lnTo>
                      <a:pt x="679450" y="876300"/>
                    </a:lnTo>
                    <a:lnTo>
                      <a:pt x="633603" y="747522"/>
                    </a:lnTo>
                    <a:lnTo>
                      <a:pt x="355219" y="747522"/>
                    </a:lnTo>
                    <a:lnTo>
                      <a:pt x="311912" y="876300"/>
                    </a:lnTo>
                    <a:lnTo>
                      <a:pt x="0" y="876300"/>
                    </a:lnTo>
                    <a:close/>
                  </a:path>
                </a:pathLst>
              </a:custGeom>
              <a:solidFill>
                <a:srgbClr val="95C43D"/>
              </a:solidFill>
              <a:ln>
                <a:noFill/>
              </a:ln>
            </p:spPr>
          </p:sp>
        </p:grpSp>
        <p:grpSp>
          <p:nvGrpSpPr>
            <p:cNvPr id="166" name="Google Shape;166;p14"/>
            <p:cNvGrpSpPr/>
            <p:nvPr/>
          </p:nvGrpSpPr>
          <p:grpSpPr>
            <a:xfrm>
              <a:off x="1671091" y="359354"/>
              <a:ext cx="1012043" cy="224041"/>
              <a:chOff x="63500" y="63500"/>
              <a:chExt cx="3958463" cy="876300"/>
            </a:xfrm>
          </p:grpSpPr>
          <p:sp>
            <p:nvSpPr>
              <p:cNvPr id="167" name="Google Shape;167;p14"/>
              <p:cNvSpPr/>
              <p:nvPr/>
            </p:nvSpPr>
            <p:spPr>
              <a:xfrm>
                <a:off x="63500" y="63500"/>
                <a:ext cx="623824" cy="876300"/>
              </a:xfrm>
              <a:custGeom>
                <a:avLst/>
                <a:gdLst/>
                <a:ahLst/>
                <a:cxnLst/>
                <a:rect l="l" t="t" r="r" b="b"/>
                <a:pathLst>
                  <a:path w="623824" h="876300" extrusionOk="0">
                    <a:moveTo>
                      <a:pt x="0" y="0"/>
                    </a:moveTo>
                    <a:lnTo>
                      <a:pt x="602869" y="0"/>
                    </a:lnTo>
                    <a:lnTo>
                      <a:pt x="602869"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0B6C37"/>
              </a:solidFill>
              <a:ln>
                <a:noFill/>
              </a:ln>
            </p:spPr>
          </p:sp>
          <p:sp>
            <p:nvSpPr>
              <p:cNvPr id="168" name="Google Shape;168;p14"/>
              <p:cNvSpPr/>
              <p:nvPr/>
            </p:nvSpPr>
            <p:spPr>
              <a:xfrm>
                <a:off x="709549" y="63500"/>
                <a:ext cx="1000252" cy="876300"/>
              </a:xfrm>
              <a:custGeom>
                <a:avLst/>
                <a:gdLst/>
                <a:ahLst/>
                <a:cxnLst/>
                <a:rect l="l" t="t" r="r" b="b"/>
                <a:pathLst>
                  <a:path w="1000252" h="876300" extrusionOk="0">
                    <a:moveTo>
                      <a:pt x="497713" y="305689"/>
                    </a:moveTo>
                    <a:lnTo>
                      <a:pt x="425831" y="522351"/>
                    </a:lnTo>
                    <a:lnTo>
                      <a:pt x="568198" y="522351"/>
                    </a:lnTo>
                    <a:close/>
                    <a:moveTo>
                      <a:pt x="345440" y="0"/>
                    </a:moveTo>
                    <a:lnTo>
                      <a:pt x="658622" y="0"/>
                    </a:lnTo>
                    <a:lnTo>
                      <a:pt x="1000252" y="876300"/>
                    </a:lnTo>
                    <a:lnTo>
                      <a:pt x="679577" y="876300"/>
                    </a:lnTo>
                    <a:lnTo>
                      <a:pt x="633857" y="747522"/>
                    </a:lnTo>
                    <a:lnTo>
                      <a:pt x="355346" y="747522"/>
                    </a:lnTo>
                    <a:lnTo>
                      <a:pt x="312039" y="876300"/>
                    </a:lnTo>
                    <a:lnTo>
                      <a:pt x="0" y="876300"/>
                    </a:lnTo>
                    <a:close/>
                  </a:path>
                </a:pathLst>
              </a:custGeom>
              <a:solidFill>
                <a:srgbClr val="0B6C37"/>
              </a:solidFill>
              <a:ln>
                <a:noFill/>
              </a:ln>
            </p:spPr>
          </p:sp>
          <p:sp>
            <p:nvSpPr>
              <p:cNvPr id="169" name="Google Shape;169;p14"/>
              <p:cNvSpPr/>
              <p:nvPr/>
            </p:nvSpPr>
            <p:spPr>
              <a:xfrm>
                <a:off x="1771650" y="63500"/>
                <a:ext cx="587883" cy="876300"/>
              </a:xfrm>
              <a:custGeom>
                <a:avLst/>
                <a:gdLst/>
                <a:ahLst/>
                <a:cxnLst/>
                <a:rect l="l" t="t" r="r" b="b"/>
                <a:pathLst>
                  <a:path w="587883" h="876300" extrusionOk="0">
                    <a:moveTo>
                      <a:pt x="0" y="0"/>
                    </a:moveTo>
                    <a:lnTo>
                      <a:pt x="297053" y="0"/>
                    </a:lnTo>
                    <a:lnTo>
                      <a:pt x="297053" y="622554"/>
                    </a:lnTo>
                    <a:lnTo>
                      <a:pt x="587883" y="622554"/>
                    </a:lnTo>
                    <a:lnTo>
                      <a:pt x="587883" y="876300"/>
                    </a:lnTo>
                    <a:lnTo>
                      <a:pt x="0" y="876300"/>
                    </a:lnTo>
                    <a:close/>
                  </a:path>
                </a:pathLst>
              </a:custGeom>
              <a:solidFill>
                <a:srgbClr val="0B6C37"/>
              </a:solidFill>
              <a:ln>
                <a:noFill/>
              </a:ln>
            </p:spPr>
          </p:sp>
          <p:sp>
            <p:nvSpPr>
              <p:cNvPr id="170" name="Google Shape;170;p14"/>
              <p:cNvSpPr/>
              <p:nvPr/>
            </p:nvSpPr>
            <p:spPr>
              <a:xfrm>
                <a:off x="2375662" y="63500"/>
                <a:ext cx="725297" cy="876300"/>
              </a:xfrm>
              <a:custGeom>
                <a:avLst/>
                <a:gdLst/>
                <a:ahLst/>
                <a:cxnLst/>
                <a:rect l="l" t="t" r="r" b="b"/>
                <a:pathLst>
                  <a:path w="725297" h="876300" extrusionOk="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a:ln>
                <a:noFill/>
              </a:ln>
            </p:spPr>
          </p:sp>
          <p:sp>
            <p:nvSpPr>
              <p:cNvPr id="171" name="Google Shape;171;p14"/>
              <p:cNvSpPr/>
              <p:nvPr/>
            </p:nvSpPr>
            <p:spPr>
              <a:xfrm>
                <a:off x="3192526" y="63500"/>
                <a:ext cx="829437" cy="876300"/>
              </a:xfrm>
              <a:custGeom>
                <a:avLst/>
                <a:gdLst/>
                <a:ahLst/>
                <a:cxnLst/>
                <a:rect l="l" t="t" r="r" b="b"/>
                <a:pathLst>
                  <a:path w="829437" h="876300" extrusionOk="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437" y="0"/>
                    </a:lnTo>
                    <a:lnTo>
                      <a:pt x="829437" y="876300"/>
                    </a:lnTo>
                    <a:lnTo>
                      <a:pt x="534796" y="876300"/>
                    </a:lnTo>
                    <a:close/>
                  </a:path>
                </a:pathLst>
              </a:custGeom>
              <a:solidFill>
                <a:srgbClr val="0B6C37"/>
              </a:solidFill>
              <a:ln>
                <a:noFill/>
              </a:ln>
            </p:spPr>
          </p:sp>
        </p:grpSp>
        <p:grpSp>
          <p:nvGrpSpPr>
            <p:cNvPr id="172" name="Google Shape;172;p14"/>
            <p:cNvGrpSpPr/>
            <p:nvPr/>
          </p:nvGrpSpPr>
          <p:grpSpPr>
            <a:xfrm>
              <a:off x="1401637" y="988620"/>
              <a:ext cx="1309658" cy="144945"/>
              <a:chOff x="63500" y="63500"/>
              <a:chExt cx="5122545" cy="566928"/>
            </a:xfrm>
          </p:grpSpPr>
          <p:sp>
            <p:nvSpPr>
              <p:cNvPr id="173" name="Google Shape;173;p14"/>
              <p:cNvSpPr/>
              <p:nvPr/>
            </p:nvSpPr>
            <p:spPr>
              <a:xfrm>
                <a:off x="63500" y="63500"/>
                <a:ext cx="496824" cy="566801"/>
              </a:xfrm>
              <a:custGeom>
                <a:avLst/>
                <a:gdLst/>
                <a:ahLst/>
                <a:cxnLst/>
                <a:rect l="l" t="t" r="r" b="b"/>
                <a:pathLst>
                  <a:path w="496824" h="566801" extrusionOk="0">
                    <a:moveTo>
                      <a:pt x="415163" y="140208"/>
                    </a:moveTo>
                    <a:cubicBezTo>
                      <a:pt x="400939" y="120904"/>
                      <a:pt x="382397" y="106807"/>
                      <a:pt x="359537" y="97917"/>
                    </a:cubicBezTo>
                    <a:cubicBezTo>
                      <a:pt x="336677" y="89027"/>
                      <a:pt x="314325" y="84582"/>
                      <a:pt x="292481" y="84582"/>
                    </a:cubicBezTo>
                    <a:cubicBezTo>
                      <a:pt x="264541" y="84582"/>
                      <a:pt x="239141" y="89662"/>
                      <a:pt x="216281" y="99822"/>
                    </a:cubicBezTo>
                    <a:cubicBezTo>
                      <a:pt x="193421" y="109982"/>
                      <a:pt x="173736" y="123952"/>
                      <a:pt x="157226" y="141732"/>
                    </a:cubicBezTo>
                    <a:cubicBezTo>
                      <a:pt x="140716" y="159512"/>
                      <a:pt x="128016" y="180340"/>
                      <a:pt x="119126" y="204216"/>
                    </a:cubicBezTo>
                    <a:cubicBezTo>
                      <a:pt x="110236" y="228092"/>
                      <a:pt x="105791" y="254000"/>
                      <a:pt x="105791" y="281940"/>
                    </a:cubicBezTo>
                    <a:cubicBezTo>
                      <a:pt x="105791" y="311404"/>
                      <a:pt x="110109" y="338328"/>
                      <a:pt x="118745" y="362712"/>
                    </a:cubicBezTo>
                    <a:cubicBezTo>
                      <a:pt x="127381" y="387096"/>
                      <a:pt x="139700" y="407924"/>
                      <a:pt x="155829" y="425450"/>
                    </a:cubicBezTo>
                    <a:cubicBezTo>
                      <a:pt x="171958" y="442976"/>
                      <a:pt x="191008" y="456565"/>
                      <a:pt x="213360" y="466217"/>
                    </a:cubicBezTo>
                    <a:cubicBezTo>
                      <a:pt x="235712" y="475869"/>
                      <a:pt x="260858" y="480695"/>
                      <a:pt x="288798" y="480695"/>
                    </a:cubicBezTo>
                    <a:cubicBezTo>
                      <a:pt x="317754" y="480695"/>
                      <a:pt x="343408" y="474980"/>
                      <a:pt x="365760" y="463550"/>
                    </a:cubicBezTo>
                    <a:cubicBezTo>
                      <a:pt x="388112" y="452120"/>
                      <a:pt x="406146" y="437007"/>
                      <a:pt x="419862" y="418211"/>
                    </a:cubicBezTo>
                    <a:lnTo>
                      <a:pt x="496824" y="472313"/>
                    </a:lnTo>
                    <a:cubicBezTo>
                      <a:pt x="472948" y="502285"/>
                      <a:pt x="443738" y="525526"/>
                      <a:pt x="409194" y="542036"/>
                    </a:cubicBezTo>
                    <a:cubicBezTo>
                      <a:pt x="374650" y="558546"/>
                      <a:pt x="334264" y="566801"/>
                      <a:pt x="288036" y="566801"/>
                    </a:cubicBezTo>
                    <a:cubicBezTo>
                      <a:pt x="245872" y="566801"/>
                      <a:pt x="207137" y="559816"/>
                      <a:pt x="171958" y="545846"/>
                    </a:cubicBezTo>
                    <a:cubicBezTo>
                      <a:pt x="136779" y="531876"/>
                      <a:pt x="106299" y="512318"/>
                      <a:pt x="80899" y="487172"/>
                    </a:cubicBezTo>
                    <a:cubicBezTo>
                      <a:pt x="55499" y="462026"/>
                      <a:pt x="35687" y="432181"/>
                      <a:pt x="21463" y="397256"/>
                    </a:cubicBezTo>
                    <a:cubicBezTo>
                      <a:pt x="7239" y="362331"/>
                      <a:pt x="0" y="323977"/>
                      <a:pt x="0" y="281813"/>
                    </a:cubicBezTo>
                    <a:cubicBezTo>
                      <a:pt x="0" y="238633"/>
                      <a:pt x="7493" y="199644"/>
                      <a:pt x="22479" y="164846"/>
                    </a:cubicBezTo>
                    <a:cubicBezTo>
                      <a:pt x="37465" y="130048"/>
                      <a:pt x="58039" y="100457"/>
                      <a:pt x="84201" y="76073"/>
                    </a:cubicBezTo>
                    <a:cubicBezTo>
                      <a:pt x="110363" y="51689"/>
                      <a:pt x="141224" y="32893"/>
                      <a:pt x="176784" y="19685"/>
                    </a:cubicBezTo>
                    <a:cubicBezTo>
                      <a:pt x="212344" y="6477"/>
                      <a:pt x="250825" y="0"/>
                      <a:pt x="292481" y="0"/>
                    </a:cubicBezTo>
                    <a:cubicBezTo>
                      <a:pt x="309753" y="0"/>
                      <a:pt x="327787" y="1651"/>
                      <a:pt x="346583" y="4953"/>
                    </a:cubicBezTo>
                    <a:cubicBezTo>
                      <a:pt x="365379" y="8255"/>
                      <a:pt x="383413" y="13335"/>
                      <a:pt x="400685" y="20193"/>
                    </a:cubicBezTo>
                    <a:cubicBezTo>
                      <a:pt x="417957" y="27051"/>
                      <a:pt x="434213" y="35560"/>
                      <a:pt x="449453" y="45720"/>
                    </a:cubicBezTo>
                    <a:cubicBezTo>
                      <a:pt x="464693" y="55880"/>
                      <a:pt x="477647" y="68072"/>
                      <a:pt x="488315" y="82296"/>
                    </a:cubicBezTo>
                    <a:close/>
                  </a:path>
                </a:pathLst>
              </a:custGeom>
              <a:solidFill>
                <a:srgbClr val="4B3C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14"/>
              <p:cNvSpPr/>
              <p:nvPr/>
            </p:nvSpPr>
            <p:spPr>
              <a:xfrm>
                <a:off x="591947" y="63500"/>
                <a:ext cx="579882" cy="566928"/>
              </a:xfrm>
              <a:custGeom>
                <a:avLst/>
                <a:gdLst/>
                <a:ahLst/>
                <a:cxnLst/>
                <a:rect l="l" t="t" r="r" b="b"/>
                <a:pathLst>
                  <a:path w="579882" h="566928" extrusionOk="0">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543" y="442087"/>
                      <a:pt x="424053" y="424307"/>
                    </a:cubicBezTo>
                    <a:cubicBezTo>
                      <a:pt x="440563" y="406527"/>
                      <a:pt x="453263" y="385572"/>
                      <a:pt x="462153" y="361442"/>
                    </a:cubicBezTo>
                    <a:cubicBezTo>
                      <a:pt x="471043" y="337312"/>
                      <a:pt x="475488" y="310769"/>
                      <a:pt x="475488" y="281813"/>
                    </a:cubicBezTo>
                    <a:cubicBezTo>
                      <a:pt x="475488" y="253873"/>
                      <a:pt x="471043" y="227965"/>
                      <a:pt x="462153" y="204089"/>
                    </a:cubicBezTo>
                    <a:cubicBezTo>
                      <a:pt x="453263" y="180213"/>
                      <a:pt x="440690" y="159385"/>
                      <a:pt x="424434" y="141605"/>
                    </a:cubicBezTo>
                    <a:cubicBezTo>
                      <a:pt x="408178" y="123825"/>
                      <a:pt x="388620" y="109855"/>
                      <a:pt x="365760" y="99695"/>
                    </a:cubicBezTo>
                    <a:cubicBezTo>
                      <a:pt x="342900" y="89535"/>
                      <a:pt x="317500" y="84455"/>
                      <a:pt x="289560" y="84455"/>
                    </a:cubicBezTo>
                    <a:cubicBezTo>
                      <a:pt x="261620" y="84455"/>
                      <a:pt x="236347" y="89535"/>
                      <a:pt x="213741" y="99695"/>
                    </a:cubicBezTo>
                    <a:cubicBezTo>
                      <a:pt x="191135" y="109855"/>
                      <a:pt x="171704" y="123825"/>
                      <a:pt x="155448" y="141605"/>
                    </a:cubicBezTo>
                    <a:cubicBezTo>
                      <a:pt x="139192" y="159385"/>
                      <a:pt x="126619" y="180213"/>
                      <a:pt x="117729" y="204089"/>
                    </a:cubicBezTo>
                    <a:cubicBezTo>
                      <a:pt x="108839" y="227965"/>
                      <a:pt x="104394" y="253873"/>
                      <a:pt x="104394" y="281813"/>
                    </a:cubicBezTo>
                    <a:moveTo>
                      <a:pt x="0" y="281813"/>
                    </a:moveTo>
                    <a:cubicBezTo>
                      <a:pt x="0" y="238633"/>
                      <a:pt x="7239" y="199644"/>
                      <a:pt x="21717" y="164846"/>
                    </a:cubicBezTo>
                    <a:cubicBezTo>
                      <a:pt x="36195" y="130048"/>
                      <a:pt x="56261" y="100457"/>
                      <a:pt x="81915" y="76073"/>
                    </a:cubicBezTo>
                    <a:cubicBezTo>
                      <a:pt x="107569" y="51689"/>
                      <a:pt x="138049" y="32893"/>
                      <a:pt x="173355" y="19685"/>
                    </a:cubicBezTo>
                    <a:cubicBezTo>
                      <a:pt x="208661" y="6477"/>
                      <a:pt x="247269" y="0"/>
                      <a:pt x="288925" y="0"/>
                    </a:cubicBezTo>
                    <a:cubicBezTo>
                      <a:pt x="331089" y="0"/>
                      <a:pt x="369951" y="6604"/>
                      <a:pt x="405511" y="19812"/>
                    </a:cubicBezTo>
                    <a:cubicBezTo>
                      <a:pt x="441071" y="33020"/>
                      <a:pt x="471678" y="51816"/>
                      <a:pt x="497586" y="76200"/>
                    </a:cubicBezTo>
                    <a:cubicBezTo>
                      <a:pt x="523494" y="100584"/>
                      <a:pt x="543687" y="130175"/>
                      <a:pt x="558165" y="164973"/>
                    </a:cubicBezTo>
                    <a:cubicBezTo>
                      <a:pt x="572643" y="199771"/>
                      <a:pt x="579882" y="238760"/>
                      <a:pt x="579882" y="281940"/>
                    </a:cubicBezTo>
                    <a:cubicBezTo>
                      <a:pt x="579882" y="324104"/>
                      <a:pt x="572643" y="362585"/>
                      <a:pt x="558165" y="397383"/>
                    </a:cubicBezTo>
                    <a:cubicBezTo>
                      <a:pt x="543687" y="432181"/>
                      <a:pt x="523494" y="462153"/>
                      <a:pt x="497586" y="487299"/>
                    </a:cubicBezTo>
                    <a:cubicBezTo>
                      <a:pt x="471678" y="512445"/>
                      <a:pt x="440944" y="532003"/>
                      <a:pt x="405384" y="545973"/>
                    </a:cubicBezTo>
                    <a:cubicBezTo>
                      <a:pt x="369824"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14"/>
              <p:cNvSpPr/>
              <p:nvPr/>
            </p:nvSpPr>
            <p:spPr>
              <a:xfrm>
                <a:off x="1264793" y="77216"/>
                <a:ext cx="475234" cy="539242"/>
              </a:xfrm>
              <a:custGeom>
                <a:avLst/>
                <a:gdLst/>
                <a:ahLst/>
                <a:cxnLst/>
                <a:rect l="l" t="t" r="r" b="b"/>
                <a:pathLst>
                  <a:path w="475234" h="539242" extrusionOk="0">
                    <a:moveTo>
                      <a:pt x="0" y="0"/>
                    </a:moveTo>
                    <a:lnTo>
                      <a:pt x="127127" y="0"/>
                    </a:lnTo>
                    <a:lnTo>
                      <a:pt x="377698" y="403733"/>
                    </a:lnTo>
                    <a:lnTo>
                      <a:pt x="379222" y="403733"/>
                    </a:lnTo>
                    <a:lnTo>
                      <a:pt x="379222" y="0"/>
                    </a:lnTo>
                    <a:lnTo>
                      <a:pt x="475234" y="0"/>
                    </a:lnTo>
                    <a:lnTo>
                      <a:pt x="475234" y="539242"/>
                    </a:lnTo>
                    <a:lnTo>
                      <a:pt x="353314" y="539242"/>
                    </a:lnTo>
                    <a:lnTo>
                      <a:pt x="97409" y="122682"/>
                    </a:lnTo>
                    <a:lnTo>
                      <a:pt x="95885" y="122682"/>
                    </a:lnTo>
                    <a:lnTo>
                      <a:pt x="95885" y="539242"/>
                    </a:lnTo>
                    <a:lnTo>
                      <a:pt x="0" y="539242"/>
                    </a:lnTo>
                    <a:close/>
                  </a:path>
                </a:pathLst>
              </a:custGeom>
              <a:solidFill>
                <a:srgbClr val="4B3C81"/>
              </a:solidFill>
              <a:ln>
                <a:noFill/>
              </a:ln>
            </p:spPr>
          </p:sp>
          <p:sp>
            <p:nvSpPr>
              <p:cNvPr id="176" name="Google Shape;176;p14"/>
              <p:cNvSpPr/>
              <p:nvPr/>
            </p:nvSpPr>
            <p:spPr>
              <a:xfrm>
                <a:off x="1791081" y="77216"/>
                <a:ext cx="512572" cy="539242"/>
              </a:xfrm>
              <a:custGeom>
                <a:avLst/>
                <a:gdLst/>
                <a:ahLst/>
                <a:cxnLst/>
                <a:rect l="l" t="t" r="r" b="b"/>
                <a:pathLst>
                  <a:path w="512572" h="539242" extrusionOk="0">
                    <a:moveTo>
                      <a:pt x="0" y="0"/>
                    </a:moveTo>
                    <a:lnTo>
                      <a:pt x="107442" y="0"/>
                    </a:lnTo>
                    <a:lnTo>
                      <a:pt x="255905" y="415163"/>
                    </a:lnTo>
                    <a:lnTo>
                      <a:pt x="258953" y="415163"/>
                    </a:lnTo>
                    <a:lnTo>
                      <a:pt x="409067" y="0"/>
                    </a:lnTo>
                    <a:lnTo>
                      <a:pt x="512572" y="0"/>
                    </a:lnTo>
                    <a:lnTo>
                      <a:pt x="296291" y="539242"/>
                    </a:lnTo>
                    <a:lnTo>
                      <a:pt x="213233" y="539242"/>
                    </a:lnTo>
                    <a:close/>
                  </a:path>
                </a:pathLst>
              </a:custGeom>
              <a:solidFill>
                <a:srgbClr val="4B3C81"/>
              </a:solidFill>
              <a:ln>
                <a:noFill/>
              </a:ln>
            </p:spPr>
          </p:sp>
          <p:sp>
            <p:nvSpPr>
              <p:cNvPr id="177" name="Google Shape;177;p14"/>
              <p:cNvSpPr/>
              <p:nvPr/>
            </p:nvSpPr>
            <p:spPr>
              <a:xfrm>
                <a:off x="2355469" y="77216"/>
                <a:ext cx="370967" cy="539496"/>
              </a:xfrm>
              <a:custGeom>
                <a:avLst/>
                <a:gdLst/>
                <a:ahLst/>
                <a:cxnLst/>
                <a:rect l="l" t="t" r="r" b="b"/>
                <a:pathLst>
                  <a:path w="370967" h="539496" extrusionOk="0">
                    <a:moveTo>
                      <a:pt x="0" y="0"/>
                    </a:moveTo>
                    <a:lnTo>
                      <a:pt x="357251" y="0"/>
                    </a:lnTo>
                    <a:lnTo>
                      <a:pt x="357251" y="83820"/>
                    </a:lnTo>
                    <a:lnTo>
                      <a:pt x="96012" y="83820"/>
                    </a:lnTo>
                    <a:lnTo>
                      <a:pt x="96012" y="220980"/>
                    </a:lnTo>
                    <a:lnTo>
                      <a:pt x="343535" y="220980"/>
                    </a:lnTo>
                    <a:lnTo>
                      <a:pt x="343535" y="301752"/>
                    </a:lnTo>
                    <a:lnTo>
                      <a:pt x="96012" y="301752"/>
                    </a:lnTo>
                    <a:lnTo>
                      <a:pt x="96012" y="454152"/>
                    </a:lnTo>
                    <a:lnTo>
                      <a:pt x="370967" y="454152"/>
                    </a:lnTo>
                    <a:lnTo>
                      <a:pt x="370967" y="539496"/>
                    </a:lnTo>
                    <a:lnTo>
                      <a:pt x="0" y="539496"/>
                    </a:lnTo>
                    <a:close/>
                  </a:path>
                </a:pathLst>
              </a:custGeom>
              <a:solidFill>
                <a:srgbClr val="4B3C81"/>
              </a:solidFill>
              <a:ln>
                <a:noFill/>
              </a:ln>
            </p:spPr>
          </p:sp>
          <p:sp>
            <p:nvSpPr>
              <p:cNvPr id="178" name="Google Shape;178;p14"/>
              <p:cNvSpPr/>
              <p:nvPr/>
            </p:nvSpPr>
            <p:spPr>
              <a:xfrm>
                <a:off x="2820797" y="77216"/>
                <a:ext cx="475488" cy="539242"/>
              </a:xfrm>
              <a:custGeom>
                <a:avLst/>
                <a:gdLst/>
                <a:ahLst/>
                <a:cxnLst/>
                <a:rect l="l" t="t" r="r" b="b"/>
                <a:pathLst>
                  <a:path w="475488" h="539242" extrusionOk="0">
                    <a:moveTo>
                      <a:pt x="127" y="0"/>
                    </a:moveTo>
                    <a:lnTo>
                      <a:pt x="127381" y="0"/>
                    </a:lnTo>
                    <a:lnTo>
                      <a:pt x="377952" y="403733"/>
                    </a:lnTo>
                    <a:lnTo>
                      <a:pt x="379476" y="403733"/>
                    </a:lnTo>
                    <a:lnTo>
                      <a:pt x="379476" y="0"/>
                    </a:lnTo>
                    <a:lnTo>
                      <a:pt x="475488" y="0"/>
                    </a:lnTo>
                    <a:lnTo>
                      <a:pt x="475488" y="539242"/>
                    </a:lnTo>
                    <a:lnTo>
                      <a:pt x="353568" y="539242"/>
                    </a:lnTo>
                    <a:lnTo>
                      <a:pt x="97536" y="122682"/>
                    </a:lnTo>
                    <a:lnTo>
                      <a:pt x="96012" y="122682"/>
                    </a:lnTo>
                    <a:lnTo>
                      <a:pt x="96012" y="539242"/>
                    </a:lnTo>
                    <a:lnTo>
                      <a:pt x="0" y="539242"/>
                    </a:lnTo>
                    <a:close/>
                  </a:path>
                </a:pathLst>
              </a:custGeom>
              <a:solidFill>
                <a:srgbClr val="4B3C81"/>
              </a:solidFill>
              <a:ln>
                <a:noFill/>
              </a:ln>
            </p:spPr>
          </p:sp>
          <p:sp>
            <p:nvSpPr>
              <p:cNvPr id="179" name="Google Shape;179;p14"/>
              <p:cNvSpPr/>
              <p:nvPr/>
            </p:nvSpPr>
            <p:spPr>
              <a:xfrm>
                <a:off x="3357880" y="77216"/>
                <a:ext cx="426593" cy="539242"/>
              </a:xfrm>
              <a:custGeom>
                <a:avLst/>
                <a:gdLst/>
                <a:ahLst/>
                <a:cxnLst/>
                <a:rect l="l" t="t" r="r" b="b"/>
                <a:pathLst>
                  <a:path w="426593" h="539242" extrusionOk="0">
                    <a:moveTo>
                      <a:pt x="165227" y="83820"/>
                    </a:moveTo>
                    <a:lnTo>
                      <a:pt x="0" y="83820"/>
                    </a:lnTo>
                    <a:lnTo>
                      <a:pt x="0" y="0"/>
                    </a:lnTo>
                    <a:lnTo>
                      <a:pt x="426593" y="0"/>
                    </a:lnTo>
                    <a:lnTo>
                      <a:pt x="426593" y="83820"/>
                    </a:lnTo>
                    <a:lnTo>
                      <a:pt x="261239" y="83820"/>
                    </a:lnTo>
                    <a:lnTo>
                      <a:pt x="261239" y="539242"/>
                    </a:lnTo>
                    <a:lnTo>
                      <a:pt x="165227" y="539242"/>
                    </a:lnTo>
                    <a:close/>
                  </a:path>
                </a:pathLst>
              </a:custGeom>
              <a:solidFill>
                <a:srgbClr val="4B3C81"/>
              </a:solidFill>
              <a:ln>
                <a:noFill/>
              </a:ln>
            </p:spPr>
          </p:sp>
          <p:sp>
            <p:nvSpPr>
              <p:cNvPr id="180" name="Google Shape;180;p14"/>
              <p:cNvSpPr/>
              <p:nvPr/>
            </p:nvSpPr>
            <p:spPr>
              <a:xfrm>
                <a:off x="3847719" y="77216"/>
                <a:ext cx="96012" cy="539242"/>
              </a:xfrm>
              <a:custGeom>
                <a:avLst/>
                <a:gdLst/>
                <a:ahLst/>
                <a:cxnLst/>
                <a:rect l="l" t="t" r="r" b="b"/>
                <a:pathLst>
                  <a:path w="96012" h="539242" extrusionOk="0">
                    <a:moveTo>
                      <a:pt x="0" y="0"/>
                    </a:moveTo>
                    <a:lnTo>
                      <a:pt x="96012" y="0"/>
                    </a:lnTo>
                    <a:lnTo>
                      <a:pt x="96012" y="539242"/>
                    </a:lnTo>
                    <a:lnTo>
                      <a:pt x="0" y="539242"/>
                    </a:lnTo>
                    <a:close/>
                  </a:path>
                </a:pathLst>
              </a:custGeom>
              <a:solidFill>
                <a:srgbClr val="4B3C81"/>
              </a:solidFill>
              <a:ln>
                <a:noFill/>
              </a:ln>
            </p:spPr>
          </p:sp>
          <p:sp>
            <p:nvSpPr>
              <p:cNvPr id="181" name="Google Shape;181;p14"/>
              <p:cNvSpPr/>
              <p:nvPr/>
            </p:nvSpPr>
            <p:spPr>
              <a:xfrm>
                <a:off x="4037965" y="63500"/>
                <a:ext cx="579755" cy="566928"/>
              </a:xfrm>
              <a:custGeom>
                <a:avLst/>
                <a:gdLst/>
                <a:ahLst/>
                <a:cxnLst/>
                <a:rect l="l" t="t" r="r" b="b"/>
                <a:pathLst>
                  <a:path w="579755" h="566928" extrusionOk="0">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670" y="442087"/>
                      <a:pt x="424180" y="424307"/>
                    </a:cubicBezTo>
                    <a:cubicBezTo>
                      <a:pt x="440690" y="406527"/>
                      <a:pt x="453390" y="385572"/>
                      <a:pt x="462280" y="361442"/>
                    </a:cubicBezTo>
                    <a:cubicBezTo>
                      <a:pt x="471170" y="337312"/>
                      <a:pt x="475615" y="310769"/>
                      <a:pt x="475615" y="281813"/>
                    </a:cubicBezTo>
                    <a:cubicBezTo>
                      <a:pt x="475615" y="253873"/>
                      <a:pt x="471169" y="227965"/>
                      <a:pt x="462280" y="204089"/>
                    </a:cubicBezTo>
                    <a:cubicBezTo>
                      <a:pt x="453390" y="180213"/>
                      <a:pt x="440817" y="159385"/>
                      <a:pt x="424561" y="141605"/>
                    </a:cubicBezTo>
                    <a:cubicBezTo>
                      <a:pt x="408305" y="123825"/>
                      <a:pt x="388747" y="109855"/>
                      <a:pt x="365887" y="99695"/>
                    </a:cubicBezTo>
                    <a:cubicBezTo>
                      <a:pt x="343027" y="89535"/>
                      <a:pt x="317627" y="84455"/>
                      <a:pt x="289687" y="84455"/>
                    </a:cubicBezTo>
                    <a:cubicBezTo>
                      <a:pt x="261747" y="84455"/>
                      <a:pt x="236474" y="89535"/>
                      <a:pt x="213868" y="99695"/>
                    </a:cubicBezTo>
                    <a:cubicBezTo>
                      <a:pt x="191262" y="109855"/>
                      <a:pt x="171831" y="123825"/>
                      <a:pt x="155575" y="141605"/>
                    </a:cubicBezTo>
                    <a:cubicBezTo>
                      <a:pt x="139319" y="159385"/>
                      <a:pt x="126746" y="180213"/>
                      <a:pt x="117856" y="204089"/>
                    </a:cubicBezTo>
                    <a:cubicBezTo>
                      <a:pt x="108966" y="227965"/>
                      <a:pt x="104521" y="253873"/>
                      <a:pt x="104521" y="281813"/>
                    </a:cubicBezTo>
                    <a:moveTo>
                      <a:pt x="127" y="281813"/>
                    </a:moveTo>
                    <a:cubicBezTo>
                      <a:pt x="127" y="238633"/>
                      <a:pt x="7366" y="199644"/>
                      <a:pt x="21844" y="164846"/>
                    </a:cubicBezTo>
                    <a:cubicBezTo>
                      <a:pt x="36322" y="130048"/>
                      <a:pt x="56388" y="100457"/>
                      <a:pt x="82042" y="76073"/>
                    </a:cubicBezTo>
                    <a:cubicBezTo>
                      <a:pt x="107696" y="51689"/>
                      <a:pt x="138176" y="32893"/>
                      <a:pt x="173482" y="19685"/>
                    </a:cubicBezTo>
                    <a:cubicBezTo>
                      <a:pt x="208788" y="6477"/>
                      <a:pt x="247142" y="0"/>
                      <a:pt x="288798" y="0"/>
                    </a:cubicBezTo>
                    <a:cubicBezTo>
                      <a:pt x="330962" y="0"/>
                      <a:pt x="369824" y="6604"/>
                      <a:pt x="405257" y="19812"/>
                    </a:cubicBezTo>
                    <a:cubicBezTo>
                      <a:pt x="440690" y="33020"/>
                      <a:pt x="471551" y="51816"/>
                      <a:pt x="497459" y="76200"/>
                    </a:cubicBezTo>
                    <a:cubicBezTo>
                      <a:pt x="523367" y="100584"/>
                      <a:pt x="543560" y="130175"/>
                      <a:pt x="558038" y="164973"/>
                    </a:cubicBezTo>
                    <a:cubicBezTo>
                      <a:pt x="572516" y="199771"/>
                      <a:pt x="579755" y="238760"/>
                      <a:pt x="579755" y="281940"/>
                    </a:cubicBezTo>
                    <a:cubicBezTo>
                      <a:pt x="579755" y="324104"/>
                      <a:pt x="572516" y="362585"/>
                      <a:pt x="558038" y="397383"/>
                    </a:cubicBezTo>
                    <a:cubicBezTo>
                      <a:pt x="543560" y="432181"/>
                      <a:pt x="523367" y="462153"/>
                      <a:pt x="497459" y="487299"/>
                    </a:cubicBezTo>
                    <a:cubicBezTo>
                      <a:pt x="471552" y="512445"/>
                      <a:pt x="440817" y="532003"/>
                      <a:pt x="405257" y="545973"/>
                    </a:cubicBezTo>
                    <a:cubicBezTo>
                      <a:pt x="369697"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14"/>
              <p:cNvSpPr/>
              <p:nvPr/>
            </p:nvSpPr>
            <p:spPr>
              <a:xfrm>
                <a:off x="4710684" y="77216"/>
                <a:ext cx="475361" cy="539242"/>
              </a:xfrm>
              <a:custGeom>
                <a:avLst/>
                <a:gdLst/>
                <a:ahLst/>
                <a:cxnLst/>
                <a:rect l="l" t="t" r="r" b="b"/>
                <a:pathLst>
                  <a:path w="475361" h="539242" extrusionOk="0">
                    <a:moveTo>
                      <a:pt x="0" y="0"/>
                    </a:moveTo>
                    <a:lnTo>
                      <a:pt x="127254" y="0"/>
                    </a:lnTo>
                    <a:lnTo>
                      <a:pt x="377825" y="403733"/>
                    </a:lnTo>
                    <a:lnTo>
                      <a:pt x="379349" y="403733"/>
                    </a:lnTo>
                    <a:lnTo>
                      <a:pt x="379349" y="0"/>
                    </a:lnTo>
                    <a:lnTo>
                      <a:pt x="475361" y="0"/>
                    </a:lnTo>
                    <a:lnTo>
                      <a:pt x="475361" y="539242"/>
                    </a:lnTo>
                    <a:lnTo>
                      <a:pt x="353441" y="539242"/>
                    </a:lnTo>
                    <a:lnTo>
                      <a:pt x="97536" y="122682"/>
                    </a:lnTo>
                    <a:lnTo>
                      <a:pt x="96012" y="122682"/>
                    </a:lnTo>
                    <a:lnTo>
                      <a:pt x="96012" y="539242"/>
                    </a:lnTo>
                    <a:lnTo>
                      <a:pt x="0" y="539242"/>
                    </a:lnTo>
                    <a:close/>
                  </a:path>
                </a:pathLst>
              </a:custGeom>
              <a:solidFill>
                <a:srgbClr val="4B3C81"/>
              </a:solidFill>
              <a:ln>
                <a:noFill/>
              </a:ln>
            </p:spPr>
          </p:sp>
        </p:grpSp>
        <p:sp>
          <p:nvSpPr>
            <p:cNvPr id="183" name="Google Shape;183;p14"/>
            <p:cNvSpPr/>
            <p:nvPr/>
          </p:nvSpPr>
          <p:spPr>
            <a:xfrm>
              <a:off x="2786647" y="969061"/>
              <a:ext cx="19838" cy="194752"/>
            </a:xfrm>
            <a:custGeom>
              <a:avLst/>
              <a:gdLst/>
              <a:ahLst/>
              <a:cxnLst/>
              <a:rect l="l" t="t" r="r" b="b"/>
              <a:pathLst>
                <a:path w="77597" h="761746" extrusionOk="0">
                  <a:moveTo>
                    <a:pt x="77597" y="761746"/>
                  </a:moveTo>
                  <a:lnTo>
                    <a:pt x="0" y="761746"/>
                  </a:lnTo>
                  <a:lnTo>
                    <a:pt x="0" y="0"/>
                  </a:lnTo>
                  <a:lnTo>
                    <a:pt x="77597" y="0"/>
                  </a:lnTo>
                  <a:close/>
                </a:path>
              </a:pathLst>
            </a:custGeom>
            <a:solidFill>
              <a:srgbClr val="090F10"/>
            </a:solidFill>
            <a:ln>
              <a:noFill/>
            </a:ln>
          </p:spPr>
        </p:sp>
        <p:grpSp>
          <p:nvGrpSpPr>
            <p:cNvPr id="184" name="Google Shape;184;p14"/>
            <p:cNvGrpSpPr/>
            <p:nvPr/>
          </p:nvGrpSpPr>
          <p:grpSpPr>
            <a:xfrm>
              <a:off x="2268241" y="667700"/>
              <a:ext cx="755077" cy="224041"/>
              <a:chOff x="63500" y="63500"/>
              <a:chExt cx="2953385" cy="876300"/>
            </a:xfrm>
          </p:grpSpPr>
          <p:sp>
            <p:nvSpPr>
              <p:cNvPr id="185" name="Google Shape;185;p14"/>
              <p:cNvSpPr/>
              <p:nvPr/>
            </p:nvSpPr>
            <p:spPr>
              <a:xfrm>
                <a:off x="63500" y="63500"/>
                <a:ext cx="800862" cy="876300"/>
              </a:xfrm>
              <a:custGeom>
                <a:avLst/>
                <a:gdLst/>
                <a:ahLst/>
                <a:cxnLst/>
                <a:rect l="l" t="t" r="r" b="b"/>
                <a:pathLst>
                  <a:path w="800862" h="876300" extrusionOk="0">
                    <a:moveTo>
                      <a:pt x="283464" y="370078"/>
                    </a:moveTo>
                    <a:lnTo>
                      <a:pt x="341122" y="370078"/>
                    </a:lnTo>
                    <a:cubicBezTo>
                      <a:pt x="350901" y="370078"/>
                      <a:pt x="361823" y="369316"/>
                      <a:pt x="373634" y="367665"/>
                    </a:cubicBezTo>
                    <a:cubicBezTo>
                      <a:pt x="385445" y="366014"/>
                      <a:pt x="396494" y="362585"/>
                      <a:pt x="406781" y="357124"/>
                    </a:cubicBezTo>
                    <a:cubicBezTo>
                      <a:pt x="417068" y="351663"/>
                      <a:pt x="425577" y="344297"/>
                      <a:pt x="432562" y="334772"/>
                    </a:cubicBezTo>
                    <a:cubicBezTo>
                      <a:pt x="439547" y="325247"/>
                      <a:pt x="442976" y="312674"/>
                      <a:pt x="442976" y="297053"/>
                    </a:cubicBezTo>
                    <a:cubicBezTo>
                      <a:pt x="442976" y="281432"/>
                      <a:pt x="440055" y="268986"/>
                      <a:pt x="434340" y="259969"/>
                    </a:cubicBezTo>
                    <a:cubicBezTo>
                      <a:pt x="428625" y="250952"/>
                      <a:pt x="421259" y="244094"/>
                      <a:pt x="412242" y="239522"/>
                    </a:cubicBezTo>
                    <a:cubicBezTo>
                      <a:pt x="403225" y="234950"/>
                      <a:pt x="393446" y="232156"/>
                      <a:pt x="382778" y="230886"/>
                    </a:cubicBezTo>
                    <a:cubicBezTo>
                      <a:pt x="372110" y="229616"/>
                      <a:pt x="362331" y="229108"/>
                      <a:pt x="353314" y="229108"/>
                    </a:cubicBezTo>
                    <a:lnTo>
                      <a:pt x="283464" y="229108"/>
                    </a:lnTo>
                    <a:close/>
                    <a:moveTo>
                      <a:pt x="0" y="0"/>
                    </a:moveTo>
                    <a:lnTo>
                      <a:pt x="377571" y="0"/>
                    </a:lnTo>
                    <a:cubicBezTo>
                      <a:pt x="420497" y="0"/>
                      <a:pt x="463169" y="4318"/>
                      <a:pt x="505714" y="12954"/>
                    </a:cubicBezTo>
                    <a:cubicBezTo>
                      <a:pt x="548259" y="21590"/>
                      <a:pt x="586232" y="36957"/>
                      <a:pt x="619633" y="58801"/>
                    </a:cubicBezTo>
                    <a:cubicBezTo>
                      <a:pt x="653034" y="80645"/>
                      <a:pt x="680085" y="109982"/>
                      <a:pt x="700659" y="146685"/>
                    </a:cubicBezTo>
                    <a:cubicBezTo>
                      <a:pt x="721233" y="183388"/>
                      <a:pt x="731647" y="229362"/>
                      <a:pt x="731647" y="284734"/>
                    </a:cubicBezTo>
                    <a:cubicBezTo>
                      <a:pt x="731647" y="338328"/>
                      <a:pt x="718439" y="385572"/>
                      <a:pt x="692150" y="426466"/>
                    </a:cubicBezTo>
                    <a:cubicBezTo>
                      <a:pt x="665861" y="467360"/>
                      <a:pt x="628015" y="498856"/>
                      <a:pt x="578612" y="521208"/>
                    </a:cubicBezTo>
                    <a:lnTo>
                      <a:pt x="800862" y="876300"/>
                    </a:lnTo>
                    <a:lnTo>
                      <a:pt x="462407" y="876300"/>
                    </a:lnTo>
                    <a:lnTo>
                      <a:pt x="294640" y="563245"/>
                    </a:lnTo>
                    <a:lnTo>
                      <a:pt x="286004" y="563245"/>
                    </a:lnTo>
                    <a:lnTo>
                      <a:pt x="286004" y="876300"/>
                    </a:lnTo>
                    <a:lnTo>
                      <a:pt x="0" y="876300"/>
                    </a:lnTo>
                    <a:close/>
                  </a:path>
                </a:pathLst>
              </a:custGeom>
              <a:solidFill>
                <a:srgbClr val="0B6C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14"/>
              <p:cNvSpPr/>
              <p:nvPr/>
            </p:nvSpPr>
            <p:spPr>
              <a:xfrm>
                <a:off x="948563" y="63500"/>
                <a:ext cx="297053" cy="876300"/>
              </a:xfrm>
              <a:custGeom>
                <a:avLst/>
                <a:gdLst/>
                <a:ahLst/>
                <a:cxnLst/>
                <a:rect l="l" t="t" r="r" b="b"/>
                <a:pathLst>
                  <a:path w="297053" h="876300" extrusionOk="0">
                    <a:moveTo>
                      <a:pt x="0" y="0"/>
                    </a:moveTo>
                    <a:lnTo>
                      <a:pt x="297053" y="0"/>
                    </a:lnTo>
                    <a:lnTo>
                      <a:pt x="297053" y="876300"/>
                    </a:lnTo>
                    <a:lnTo>
                      <a:pt x="0" y="876300"/>
                    </a:lnTo>
                    <a:close/>
                  </a:path>
                </a:pathLst>
              </a:custGeom>
              <a:solidFill>
                <a:srgbClr val="0B6C37"/>
              </a:solidFill>
              <a:ln>
                <a:noFill/>
              </a:ln>
            </p:spPr>
          </p:sp>
          <p:sp>
            <p:nvSpPr>
              <p:cNvPr id="187" name="Google Shape;187;p14"/>
              <p:cNvSpPr/>
              <p:nvPr/>
            </p:nvSpPr>
            <p:spPr>
              <a:xfrm>
                <a:off x="1338453" y="63500"/>
                <a:ext cx="725297" cy="876300"/>
              </a:xfrm>
              <a:custGeom>
                <a:avLst/>
                <a:gdLst/>
                <a:ahLst/>
                <a:cxnLst/>
                <a:rect l="l" t="t" r="r" b="b"/>
                <a:pathLst>
                  <a:path w="725297" h="876300" extrusionOk="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a:ln>
                <a:noFill/>
              </a:ln>
            </p:spPr>
          </p:sp>
          <p:sp>
            <p:nvSpPr>
              <p:cNvPr id="188" name="Google Shape;188;p14"/>
              <p:cNvSpPr/>
              <p:nvPr/>
            </p:nvSpPr>
            <p:spPr>
              <a:xfrm>
                <a:off x="2043938" y="63500"/>
                <a:ext cx="972947" cy="876300"/>
              </a:xfrm>
              <a:custGeom>
                <a:avLst/>
                <a:gdLst/>
                <a:ahLst/>
                <a:cxnLst/>
                <a:rect l="l" t="t" r="r" b="b"/>
                <a:pathLst>
                  <a:path w="972947" h="876300" extrusionOk="0">
                    <a:moveTo>
                      <a:pt x="625094" y="876300"/>
                    </a:moveTo>
                    <a:lnTo>
                      <a:pt x="330454" y="876300"/>
                    </a:lnTo>
                    <a:lnTo>
                      <a:pt x="330454" y="517398"/>
                    </a:lnTo>
                    <a:lnTo>
                      <a:pt x="0" y="0"/>
                    </a:lnTo>
                    <a:lnTo>
                      <a:pt x="355219" y="0"/>
                    </a:lnTo>
                    <a:lnTo>
                      <a:pt x="493903" y="257429"/>
                    </a:lnTo>
                    <a:lnTo>
                      <a:pt x="626364" y="0"/>
                    </a:lnTo>
                    <a:lnTo>
                      <a:pt x="972947" y="0"/>
                    </a:lnTo>
                    <a:lnTo>
                      <a:pt x="625094" y="517398"/>
                    </a:lnTo>
                    <a:close/>
                  </a:path>
                </a:pathLst>
              </a:custGeom>
              <a:solidFill>
                <a:srgbClr val="0B6C37"/>
              </a:solidFill>
              <a:ln>
                <a:noFill/>
              </a:ln>
            </p:spPr>
          </p:sp>
        </p:grpSp>
        <p:grpSp>
          <p:nvGrpSpPr>
            <p:cNvPr id="189" name="Google Shape;189;p14"/>
            <p:cNvGrpSpPr/>
            <p:nvPr/>
          </p:nvGrpSpPr>
          <p:grpSpPr>
            <a:xfrm>
              <a:off x="2879341" y="988618"/>
              <a:ext cx="453370" cy="144945"/>
              <a:chOff x="63500" y="63500"/>
              <a:chExt cx="1773301" cy="566928"/>
            </a:xfrm>
          </p:grpSpPr>
          <p:sp>
            <p:nvSpPr>
              <p:cNvPr id="190" name="Google Shape;190;p14"/>
              <p:cNvSpPr/>
              <p:nvPr/>
            </p:nvSpPr>
            <p:spPr>
              <a:xfrm>
                <a:off x="63500" y="63500"/>
                <a:ext cx="362585" cy="553085"/>
              </a:xfrm>
              <a:custGeom>
                <a:avLst/>
                <a:gdLst/>
                <a:ahLst/>
                <a:cxnLst/>
                <a:rect l="l" t="t" r="r" b="b"/>
                <a:pathLst>
                  <a:path w="362585" h="553085" extrusionOk="0">
                    <a:moveTo>
                      <a:pt x="3810" y="469265"/>
                    </a:moveTo>
                    <a:lnTo>
                      <a:pt x="211709" y="265049"/>
                    </a:lnTo>
                    <a:cubicBezTo>
                      <a:pt x="228473" y="248793"/>
                      <a:pt x="241808" y="232410"/>
                      <a:pt x="251714" y="215900"/>
                    </a:cubicBezTo>
                    <a:cubicBezTo>
                      <a:pt x="261620" y="199390"/>
                      <a:pt x="266573" y="180467"/>
                      <a:pt x="266573" y="159131"/>
                    </a:cubicBezTo>
                    <a:cubicBezTo>
                      <a:pt x="266573" y="133731"/>
                      <a:pt x="258318" y="113538"/>
                      <a:pt x="241808" y="98552"/>
                    </a:cubicBezTo>
                    <a:cubicBezTo>
                      <a:pt x="225298" y="83566"/>
                      <a:pt x="204851" y="76200"/>
                      <a:pt x="180467" y="76200"/>
                    </a:cubicBezTo>
                    <a:cubicBezTo>
                      <a:pt x="154559" y="76200"/>
                      <a:pt x="133731" y="84963"/>
                      <a:pt x="117983" y="102489"/>
                    </a:cubicBezTo>
                    <a:cubicBezTo>
                      <a:pt x="102235" y="120015"/>
                      <a:pt x="92583" y="141986"/>
                      <a:pt x="89027"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1991" y="0"/>
                    </a:cubicBezTo>
                    <a:cubicBezTo>
                      <a:pt x="205359" y="0"/>
                      <a:pt x="227838" y="3302"/>
                      <a:pt x="249428" y="9906"/>
                    </a:cubicBezTo>
                    <a:cubicBezTo>
                      <a:pt x="271018" y="16510"/>
                      <a:pt x="290195" y="26543"/>
                      <a:pt x="306959" y="40005"/>
                    </a:cubicBezTo>
                    <a:cubicBezTo>
                      <a:pt x="323723" y="53467"/>
                      <a:pt x="337058" y="69977"/>
                      <a:pt x="346964" y="89535"/>
                    </a:cubicBezTo>
                    <a:cubicBezTo>
                      <a:pt x="356870" y="109093"/>
                      <a:pt x="361823" y="131826"/>
                      <a:pt x="361823" y="157734"/>
                    </a:cubicBezTo>
                    <a:cubicBezTo>
                      <a:pt x="361823" y="175006"/>
                      <a:pt x="359537" y="191135"/>
                      <a:pt x="354965" y="206121"/>
                    </a:cubicBezTo>
                    <a:cubicBezTo>
                      <a:pt x="350393" y="221107"/>
                      <a:pt x="344170" y="235204"/>
                      <a:pt x="336296" y="248412"/>
                    </a:cubicBezTo>
                    <a:cubicBezTo>
                      <a:pt x="328422" y="261620"/>
                      <a:pt x="319278" y="274193"/>
                      <a:pt x="308864" y="286131"/>
                    </a:cubicBezTo>
                    <a:cubicBezTo>
                      <a:pt x="298450" y="298069"/>
                      <a:pt x="287147" y="309626"/>
                      <a:pt x="274955" y="320802"/>
                    </a:cubicBezTo>
                    <a:lnTo>
                      <a:pt x="119507" y="469265"/>
                    </a:lnTo>
                    <a:lnTo>
                      <a:pt x="362585" y="469265"/>
                    </a:lnTo>
                    <a:lnTo>
                      <a:pt x="362585" y="553085"/>
                    </a:lnTo>
                    <a:lnTo>
                      <a:pt x="3810" y="553085"/>
                    </a:lnTo>
                    <a:close/>
                  </a:path>
                </a:pathLst>
              </a:custGeom>
              <a:solidFill>
                <a:srgbClr val="4B3C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14"/>
              <p:cNvSpPr/>
              <p:nvPr/>
            </p:nvSpPr>
            <p:spPr>
              <a:xfrm>
                <a:off x="521208" y="63500"/>
                <a:ext cx="381000" cy="566928"/>
              </a:xfrm>
              <a:custGeom>
                <a:avLst/>
                <a:gdLst/>
                <a:ahLst/>
                <a:cxnLst/>
                <a:rect l="l" t="t" r="r" b="b"/>
                <a:pathLst>
                  <a:path w="381000" h="566928" extrusionOk="0">
                    <a:moveTo>
                      <a:pt x="287274" y="283337"/>
                    </a:moveTo>
                    <a:cubicBezTo>
                      <a:pt x="287274" y="264541"/>
                      <a:pt x="286131" y="243205"/>
                      <a:pt x="283845" y="219329"/>
                    </a:cubicBezTo>
                    <a:cubicBezTo>
                      <a:pt x="281559" y="195453"/>
                      <a:pt x="276987" y="172847"/>
                      <a:pt x="270129" y="151511"/>
                    </a:cubicBezTo>
                    <a:cubicBezTo>
                      <a:pt x="263271" y="130175"/>
                      <a:pt x="253492" y="112395"/>
                      <a:pt x="240792" y="97917"/>
                    </a:cubicBezTo>
                    <a:cubicBezTo>
                      <a:pt x="228092" y="83439"/>
                      <a:pt x="211582" y="76200"/>
                      <a:pt x="191262" y="76200"/>
                    </a:cubicBezTo>
                    <a:cubicBezTo>
                      <a:pt x="170434" y="76200"/>
                      <a:pt x="153670" y="83439"/>
                      <a:pt x="140970" y="97917"/>
                    </a:cubicBezTo>
                    <a:cubicBezTo>
                      <a:pt x="128270" y="112395"/>
                      <a:pt x="118491" y="130302"/>
                      <a:pt x="111633" y="151638"/>
                    </a:cubicBezTo>
                    <a:cubicBezTo>
                      <a:pt x="104775" y="172974"/>
                      <a:pt x="100076" y="195580"/>
                      <a:pt x="97536" y="219456"/>
                    </a:cubicBezTo>
                    <a:cubicBezTo>
                      <a:pt x="94996" y="243332"/>
                      <a:pt x="93726" y="264668"/>
                      <a:pt x="93726" y="283464"/>
                    </a:cubicBezTo>
                    <a:cubicBezTo>
                      <a:pt x="93726" y="302260"/>
                      <a:pt x="94996" y="323596"/>
                      <a:pt x="97536" y="347472"/>
                    </a:cubicBezTo>
                    <a:cubicBezTo>
                      <a:pt x="100076" y="371348"/>
                      <a:pt x="104775" y="393700"/>
                      <a:pt x="111633" y="414528"/>
                    </a:cubicBezTo>
                    <a:cubicBezTo>
                      <a:pt x="118491" y="435356"/>
                      <a:pt x="128270" y="453009"/>
                      <a:pt x="140970" y="467487"/>
                    </a:cubicBezTo>
                    <a:cubicBezTo>
                      <a:pt x="153670" y="481965"/>
                      <a:pt x="170434" y="489204"/>
                      <a:pt x="191262" y="489204"/>
                    </a:cubicBezTo>
                    <a:cubicBezTo>
                      <a:pt x="211582" y="489204"/>
                      <a:pt x="228092" y="481965"/>
                      <a:pt x="240792" y="467487"/>
                    </a:cubicBezTo>
                    <a:cubicBezTo>
                      <a:pt x="253492" y="453009"/>
                      <a:pt x="263271" y="435356"/>
                      <a:pt x="270129" y="414528"/>
                    </a:cubicBezTo>
                    <a:cubicBezTo>
                      <a:pt x="276987" y="393700"/>
                      <a:pt x="281559" y="371348"/>
                      <a:pt x="283845" y="347472"/>
                    </a:cubicBezTo>
                    <a:cubicBezTo>
                      <a:pt x="286131" y="323596"/>
                      <a:pt x="287274" y="302260"/>
                      <a:pt x="287274" y="283464"/>
                    </a:cubicBezTo>
                    <a:moveTo>
                      <a:pt x="381000" y="283464"/>
                    </a:moveTo>
                    <a:cubicBezTo>
                      <a:pt x="381000" y="327152"/>
                      <a:pt x="376809" y="366522"/>
                      <a:pt x="368427" y="401574"/>
                    </a:cubicBezTo>
                    <a:cubicBezTo>
                      <a:pt x="360045" y="436626"/>
                      <a:pt x="347853" y="466344"/>
                      <a:pt x="331851" y="490728"/>
                    </a:cubicBezTo>
                    <a:cubicBezTo>
                      <a:pt x="315849" y="515112"/>
                      <a:pt x="296037" y="533908"/>
                      <a:pt x="272415" y="547116"/>
                    </a:cubicBezTo>
                    <a:cubicBezTo>
                      <a:pt x="248793" y="560324"/>
                      <a:pt x="221742" y="566928"/>
                      <a:pt x="191262" y="566928"/>
                    </a:cubicBezTo>
                    <a:cubicBezTo>
                      <a:pt x="160782" y="566928"/>
                      <a:pt x="133604" y="560324"/>
                      <a:pt x="109728" y="547116"/>
                    </a:cubicBezTo>
                    <a:cubicBezTo>
                      <a:pt x="85852" y="533908"/>
                      <a:pt x="65786" y="515112"/>
                      <a:pt x="49530" y="490728"/>
                    </a:cubicBezTo>
                    <a:cubicBezTo>
                      <a:pt x="33274" y="466344"/>
                      <a:pt x="20955" y="436626"/>
                      <a:pt x="12573" y="401574"/>
                    </a:cubicBezTo>
                    <a:cubicBezTo>
                      <a:pt x="4191" y="366522"/>
                      <a:pt x="0" y="327152"/>
                      <a:pt x="0" y="283464"/>
                    </a:cubicBezTo>
                    <a:cubicBezTo>
                      <a:pt x="0" y="239776"/>
                      <a:pt x="4191" y="200406"/>
                      <a:pt x="12573" y="165481"/>
                    </a:cubicBezTo>
                    <a:cubicBezTo>
                      <a:pt x="20955" y="130556"/>
                      <a:pt x="33274" y="100711"/>
                      <a:pt x="49530" y="76327"/>
                    </a:cubicBezTo>
                    <a:cubicBezTo>
                      <a:pt x="65786" y="51943"/>
                      <a:pt x="85852" y="33147"/>
                      <a:pt x="109728" y="19939"/>
                    </a:cubicBezTo>
                    <a:cubicBezTo>
                      <a:pt x="133604" y="6731"/>
                      <a:pt x="160782" y="0"/>
                      <a:pt x="191262" y="0"/>
                    </a:cubicBezTo>
                    <a:cubicBezTo>
                      <a:pt x="221742" y="0"/>
                      <a:pt x="248793" y="6604"/>
                      <a:pt x="272415" y="19812"/>
                    </a:cubicBezTo>
                    <a:cubicBezTo>
                      <a:pt x="296037" y="33020"/>
                      <a:pt x="315849" y="51816"/>
                      <a:pt x="331851" y="76200"/>
                    </a:cubicBezTo>
                    <a:cubicBezTo>
                      <a:pt x="347853" y="100584"/>
                      <a:pt x="360045" y="130302"/>
                      <a:pt x="368427" y="165354"/>
                    </a:cubicBezTo>
                    <a:cubicBezTo>
                      <a:pt x="376809" y="200406"/>
                      <a:pt x="381000" y="239776"/>
                      <a:pt x="381000" y="283337"/>
                    </a:cubicBezTo>
                  </a:path>
                </a:pathLst>
              </a:custGeom>
              <a:solidFill>
                <a:srgbClr val="4B3C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14"/>
              <p:cNvSpPr/>
              <p:nvPr/>
            </p:nvSpPr>
            <p:spPr>
              <a:xfrm>
                <a:off x="992632" y="63500"/>
                <a:ext cx="362712" cy="553085"/>
              </a:xfrm>
              <a:custGeom>
                <a:avLst/>
                <a:gdLst/>
                <a:ahLst/>
                <a:cxnLst/>
                <a:rect l="l" t="t" r="r" b="b"/>
                <a:pathLst>
                  <a:path w="362712" h="553085" extrusionOk="0">
                    <a:moveTo>
                      <a:pt x="3937" y="469265"/>
                    </a:moveTo>
                    <a:lnTo>
                      <a:pt x="211836" y="265049"/>
                    </a:lnTo>
                    <a:cubicBezTo>
                      <a:pt x="228600" y="248793"/>
                      <a:pt x="241935" y="232410"/>
                      <a:pt x="251841" y="215900"/>
                    </a:cubicBezTo>
                    <a:cubicBezTo>
                      <a:pt x="261747" y="199390"/>
                      <a:pt x="266700" y="180467"/>
                      <a:pt x="266700" y="159131"/>
                    </a:cubicBezTo>
                    <a:cubicBezTo>
                      <a:pt x="266700" y="133731"/>
                      <a:pt x="258445" y="113538"/>
                      <a:pt x="241935" y="98552"/>
                    </a:cubicBezTo>
                    <a:cubicBezTo>
                      <a:pt x="225425" y="83566"/>
                      <a:pt x="204978" y="76200"/>
                      <a:pt x="180594" y="76200"/>
                    </a:cubicBezTo>
                    <a:cubicBezTo>
                      <a:pt x="154686" y="76200"/>
                      <a:pt x="133858" y="84963"/>
                      <a:pt x="118110" y="102489"/>
                    </a:cubicBezTo>
                    <a:cubicBezTo>
                      <a:pt x="102362" y="120015"/>
                      <a:pt x="92710" y="141986"/>
                      <a:pt x="89154"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2118" y="0"/>
                    </a:cubicBezTo>
                    <a:cubicBezTo>
                      <a:pt x="205486" y="0"/>
                      <a:pt x="227965" y="3302"/>
                      <a:pt x="249555" y="9906"/>
                    </a:cubicBezTo>
                    <a:cubicBezTo>
                      <a:pt x="271145" y="16510"/>
                      <a:pt x="290322" y="26543"/>
                      <a:pt x="307086" y="40005"/>
                    </a:cubicBezTo>
                    <a:cubicBezTo>
                      <a:pt x="323850" y="53467"/>
                      <a:pt x="337185" y="69977"/>
                      <a:pt x="347091" y="89535"/>
                    </a:cubicBezTo>
                    <a:cubicBezTo>
                      <a:pt x="356997" y="109093"/>
                      <a:pt x="361950" y="131826"/>
                      <a:pt x="361950" y="157734"/>
                    </a:cubicBezTo>
                    <a:cubicBezTo>
                      <a:pt x="361950" y="175006"/>
                      <a:pt x="359664" y="191135"/>
                      <a:pt x="355092" y="206121"/>
                    </a:cubicBezTo>
                    <a:cubicBezTo>
                      <a:pt x="350520" y="221107"/>
                      <a:pt x="344297" y="235204"/>
                      <a:pt x="336423" y="248412"/>
                    </a:cubicBezTo>
                    <a:cubicBezTo>
                      <a:pt x="328549" y="261620"/>
                      <a:pt x="319405" y="274193"/>
                      <a:pt x="308991" y="286131"/>
                    </a:cubicBezTo>
                    <a:cubicBezTo>
                      <a:pt x="298577" y="298069"/>
                      <a:pt x="287274" y="309626"/>
                      <a:pt x="275082" y="320802"/>
                    </a:cubicBezTo>
                    <a:lnTo>
                      <a:pt x="119761" y="469265"/>
                    </a:lnTo>
                    <a:lnTo>
                      <a:pt x="362712" y="469265"/>
                    </a:lnTo>
                    <a:lnTo>
                      <a:pt x="362712" y="553085"/>
                    </a:lnTo>
                    <a:lnTo>
                      <a:pt x="3937" y="553085"/>
                    </a:lnTo>
                    <a:close/>
                  </a:path>
                </a:pathLst>
              </a:custGeom>
              <a:solidFill>
                <a:srgbClr val="4B3C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14"/>
              <p:cNvSpPr/>
              <p:nvPr/>
            </p:nvSpPr>
            <p:spPr>
              <a:xfrm>
                <a:off x="1442847" y="77216"/>
                <a:ext cx="393954" cy="553085"/>
              </a:xfrm>
              <a:custGeom>
                <a:avLst/>
                <a:gdLst/>
                <a:ahLst/>
                <a:cxnLst/>
                <a:rect l="l" t="t" r="r" b="b"/>
                <a:pathLst>
                  <a:path w="393954" h="553085" extrusionOk="0">
                    <a:moveTo>
                      <a:pt x="92964" y="370205"/>
                    </a:moveTo>
                    <a:cubicBezTo>
                      <a:pt x="92964" y="384429"/>
                      <a:pt x="95377" y="397891"/>
                      <a:pt x="100203" y="410591"/>
                    </a:cubicBezTo>
                    <a:cubicBezTo>
                      <a:pt x="105029" y="423291"/>
                      <a:pt x="112014" y="434467"/>
                      <a:pt x="121158" y="444119"/>
                    </a:cubicBezTo>
                    <a:cubicBezTo>
                      <a:pt x="130302" y="453771"/>
                      <a:pt x="141224" y="461391"/>
                      <a:pt x="153924" y="466979"/>
                    </a:cubicBezTo>
                    <a:cubicBezTo>
                      <a:pt x="166624" y="472567"/>
                      <a:pt x="180848" y="475361"/>
                      <a:pt x="196596" y="475361"/>
                    </a:cubicBezTo>
                    <a:cubicBezTo>
                      <a:pt x="227584" y="475361"/>
                      <a:pt x="252603" y="465582"/>
                      <a:pt x="271653" y="446024"/>
                    </a:cubicBezTo>
                    <a:cubicBezTo>
                      <a:pt x="290703" y="426466"/>
                      <a:pt x="300228" y="400685"/>
                      <a:pt x="300228" y="368681"/>
                    </a:cubicBezTo>
                    <a:cubicBezTo>
                      <a:pt x="300228" y="353441"/>
                      <a:pt x="297815" y="339344"/>
                      <a:pt x="292989" y="326390"/>
                    </a:cubicBezTo>
                    <a:cubicBezTo>
                      <a:pt x="288163" y="313436"/>
                      <a:pt x="281178" y="302387"/>
                      <a:pt x="272034" y="293243"/>
                    </a:cubicBezTo>
                    <a:cubicBezTo>
                      <a:pt x="262890" y="284099"/>
                      <a:pt x="252095" y="276860"/>
                      <a:pt x="239649" y="271526"/>
                    </a:cubicBezTo>
                    <a:cubicBezTo>
                      <a:pt x="227203" y="266192"/>
                      <a:pt x="213360" y="263525"/>
                      <a:pt x="198120" y="263525"/>
                    </a:cubicBezTo>
                    <a:cubicBezTo>
                      <a:pt x="182880" y="263525"/>
                      <a:pt x="168783" y="266065"/>
                      <a:pt x="155829" y="271145"/>
                    </a:cubicBezTo>
                    <a:cubicBezTo>
                      <a:pt x="142875" y="276225"/>
                      <a:pt x="131699" y="283464"/>
                      <a:pt x="122301" y="292862"/>
                    </a:cubicBezTo>
                    <a:cubicBezTo>
                      <a:pt x="112903" y="302260"/>
                      <a:pt x="105664" y="313563"/>
                      <a:pt x="100584" y="326771"/>
                    </a:cubicBezTo>
                    <a:cubicBezTo>
                      <a:pt x="95504" y="339979"/>
                      <a:pt x="92964" y="354457"/>
                      <a:pt x="92964" y="370205"/>
                    </a:cubicBezTo>
                    <a:moveTo>
                      <a:pt x="301752" y="0"/>
                    </a:moveTo>
                    <a:lnTo>
                      <a:pt x="163830" y="199517"/>
                    </a:lnTo>
                    <a:lnTo>
                      <a:pt x="164592" y="200279"/>
                    </a:lnTo>
                    <a:cubicBezTo>
                      <a:pt x="171704" y="197231"/>
                      <a:pt x="180721" y="194945"/>
                      <a:pt x="191643" y="193421"/>
                    </a:cubicBezTo>
                    <a:cubicBezTo>
                      <a:pt x="202565" y="191897"/>
                      <a:pt x="212598" y="191135"/>
                      <a:pt x="221742" y="191135"/>
                    </a:cubicBezTo>
                    <a:cubicBezTo>
                      <a:pt x="245618" y="191135"/>
                      <a:pt x="267970" y="195580"/>
                      <a:pt x="288798" y="204470"/>
                    </a:cubicBezTo>
                    <a:cubicBezTo>
                      <a:pt x="309626" y="213360"/>
                      <a:pt x="327914" y="225552"/>
                      <a:pt x="343662" y="241046"/>
                    </a:cubicBezTo>
                    <a:cubicBezTo>
                      <a:pt x="359410" y="256540"/>
                      <a:pt x="371729" y="274828"/>
                      <a:pt x="380619" y="295910"/>
                    </a:cubicBezTo>
                    <a:cubicBezTo>
                      <a:pt x="389509" y="316992"/>
                      <a:pt x="393954" y="339725"/>
                      <a:pt x="393954" y="364109"/>
                    </a:cubicBezTo>
                    <a:cubicBezTo>
                      <a:pt x="393954" y="392557"/>
                      <a:pt x="388874" y="418465"/>
                      <a:pt x="378714" y="441833"/>
                    </a:cubicBezTo>
                    <a:cubicBezTo>
                      <a:pt x="368554" y="465201"/>
                      <a:pt x="354711" y="485140"/>
                      <a:pt x="337185" y="501650"/>
                    </a:cubicBezTo>
                    <a:cubicBezTo>
                      <a:pt x="319659" y="518160"/>
                      <a:pt x="298831" y="530860"/>
                      <a:pt x="274701" y="539750"/>
                    </a:cubicBezTo>
                    <a:cubicBezTo>
                      <a:pt x="250571" y="548640"/>
                      <a:pt x="224790" y="553085"/>
                      <a:pt x="197358" y="553085"/>
                    </a:cubicBezTo>
                    <a:cubicBezTo>
                      <a:pt x="168910" y="553085"/>
                      <a:pt x="142748" y="548386"/>
                      <a:pt x="118872" y="538988"/>
                    </a:cubicBezTo>
                    <a:cubicBezTo>
                      <a:pt x="94996" y="529590"/>
                      <a:pt x="74168" y="516509"/>
                      <a:pt x="56388" y="499745"/>
                    </a:cubicBezTo>
                    <a:cubicBezTo>
                      <a:pt x="38608" y="482981"/>
                      <a:pt x="24765" y="463296"/>
                      <a:pt x="14859" y="440690"/>
                    </a:cubicBezTo>
                    <a:cubicBezTo>
                      <a:pt x="4953" y="418084"/>
                      <a:pt x="0" y="393827"/>
                      <a:pt x="0" y="367919"/>
                    </a:cubicBezTo>
                    <a:cubicBezTo>
                      <a:pt x="0" y="352679"/>
                      <a:pt x="1270" y="338328"/>
                      <a:pt x="3810" y="324866"/>
                    </a:cubicBezTo>
                    <a:cubicBezTo>
                      <a:pt x="6350" y="311404"/>
                      <a:pt x="10033" y="298450"/>
                      <a:pt x="14859" y="286004"/>
                    </a:cubicBezTo>
                    <a:cubicBezTo>
                      <a:pt x="19685" y="273558"/>
                      <a:pt x="25527" y="260985"/>
                      <a:pt x="32385" y="248285"/>
                    </a:cubicBezTo>
                    <a:cubicBezTo>
                      <a:pt x="39243" y="235585"/>
                      <a:pt x="46990" y="222377"/>
                      <a:pt x="55626" y="208661"/>
                    </a:cubicBezTo>
                    <a:lnTo>
                      <a:pt x="190500" y="0"/>
                    </a:lnTo>
                    <a:close/>
                  </a:path>
                </a:pathLst>
              </a:custGeom>
              <a:solidFill>
                <a:srgbClr val="4B3C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94" name="Google Shape;194;p14"/>
          <p:cNvGrpSpPr/>
          <p:nvPr/>
        </p:nvGrpSpPr>
        <p:grpSpPr>
          <a:xfrm>
            <a:off x="6178817" y="9869623"/>
            <a:ext cx="5937192" cy="417377"/>
            <a:chOff x="0" y="-38100"/>
            <a:chExt cx="784752" cy="55168"/>
          </a:xfrm>
        </p:grpSpPr>
        <p:sp>
          <p:nvSpPr>
            <p:cNvPr id="195" name="Google Shape;195;p14"/>
            <p:cNvSpPr/>
            <p:nvPr/>
          </p:nvSpPr>
          <p:spPr>
            <a:xfrm>
              <a:off x="0" y="0"/>
              <a:ext cx="784752" cy="17068"/>
            </a:xfrm>
            <a:custGeom>
              <a:avLst/>
              <a:gdLst/>
              <a:ahLst/>
              <a:cxnLst/>
              <a:rect l="l" t="t" r="r" b="b"/>
              <a:pathLst>
                <a:path w="784752" h="17068" extrusionOk="0">
                  <a:moveTo>
                    <a:pt x="0" y="0"/>
                  </a:moveTo>
                  <a:lnTo>
                    <a:pt x="784752" y="0"/>
                  </a:lnTo>
                  <a:lnTo>
                    <a:pt x="784752" y="17068"/>
                  </a:lnTo>
                  <a:lnTo>
                    <a:pt x="0" y="17068"/>
                  </a:lnTo>
                  <a:close/>
                </a:path>
              </a:pathLst>
            </a:custGeom>
            <a:solidFill>
              <a:srgbClr val="E3393A"/>
            </a:solidFill>
            <a:ln>
              <a:noFill/>
            </a:ln>
          </p:spPr>
        </p:sp>
        <p:sp>
          <p:nvSpPr>
            <p:cNvPr id="196" name="Google Shape;196;p14"/>
            <p:cNvSpPr txBox="1"/>
            <p:nvPr/>
          </p:nvSpPr>
          <p:spPr>
            <a:xfrm>
              <a:off x="0" y="-38100"/>
              <a:ext cx="784752" cy="55168"/>
            </a:xfrm>
            <a:prstGeom prst="rect">
              <a:avLst/>
            </a:prstGeom>
            <a:noFill/>
            <a:ln>
              <a:noFill/>
            </a:ln>
          </p:spPr>
          <p:txBody>
            <a:bodyPr spcFirstLastPara="1" wrap="square" lIns="47025" tIns="47025" rIns="47025" bIns="47025" anchor="ctr" anchorCtr="0">
              <a:noAutofit/>
            </a:bodyPr>
            <a:lstStyle/>
            <a:p>
              <a:pPr marL="0" marR="0" lvl="0" indent="0" algn="ctr" rtl="0">
                <a:lnSpc>
                  <a:spcPct val="100777"/>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97" name="Google Shape;197;p14"/>
          <p:cNvGrpSpPr/>
          <p:nvPr/>
        </p:nvGrpSpPr>
        <p:grpSpPr>
          <a:xfrm>
            <a:off x="0" y="9869623"/>
            <a:ext cx="5937192" cy="417377"/>
            <a:chOff x="0" y="-38100"/>
            <a:chExt cx="784752" cy="55168"/>
          </a:xfrm>
        </p:grpSpPr>
        <p:sp>
          <p:nvSpPr>
            <p:cNvPr id="198" name="Google Shape;198;p14"/>
            <p:cNvSpPr/>
            <p:nvPr/>
          </p:nvSpPr>
          <p:spPr>
            <a:xfrm>
              <a:off x="0" y="0"/>
              <a:ext cx="784752" cy="17068"/>
            </a:xfrm>
            <a:custGeom>
              <a:avLst/>
              <a:gdLst/>
              <a:ahLst/>
              <a:cxnLst/>
              <a:rect l="l" t="t" r="r" b="b"/>
              <a:pathLst>
                <a:path w="784752" h="17068" extrusionOk="0">
                  <a:moveTo>
                    <a:pt x="0" y="0"/>
                  </a:moveTo>
                  <a:lnTo>
                    <a:pt x="784752" y="0"/>
                  </a:lnTo>
                  <a:lnTo>
                    <a:pt x="784752" y="17068"/>
                  </a:lnTo>
                  <a:lnTo>
                    <a:pt x="0" y="17068"/>
                  </a:lnTo>
                  <a:close/>
                </a:path>
              </a:pathLst>
            </a:custGeom>
            <a:solidFill>
              <a:srgbClr val="232625"/>
            </a:solidFill>
            <a:ln>
              <a:noFill/>
            </a:ln>
          </p:spPr>
        </p:sp>
        <p:sp>
          <p:nvSpPr>
            <p:cNvPr id="199" name="Google Shape;199;p14"/>
            <p:cNvSpPr txBox="1"/>
            <p:nvPr/>
          </p:nvSpPr>
          <p:spPr>
            <a:xfrm>
              <a:off x="0" y="-38100"/>
              <a:ext cx="784752" cy="55168"/>
            </a:xfrm>
            <a:prstGeom prst="rect">
              <a:avLst/>
            </a:prstGeom>
            <a:noFill/>
            <a:ln>
              <a:noFill/>
            </a:ln>
          </p:spPr>
          <p:txBody>
            <a:bodyPr spcFirstLastPara="1" wrap="square" lIns="47025" tIns="47025" rIns="47025" bIns="47025" anchor="ctr" anchorCtr="0">
              <a:noAutofit/>
            </a:bodyPr>
            <a:lstStyle/>
            <a:p>
              <a:pPr marL="0" marR="0" lvl="0" indent="0" algn="ctr" rtl="0">
                <a:lnSpc>
                  <a:spcPct val="100777"/>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200" name="Google Shape;200;p14"/>
          <p:cNvGrpSpPr/>
          <p:nvPr/>
        </p:nvGrpSpPr>
        <p:grpSpPr>
          <a:xfrm>
            <a:off x="12350808" y="9869623"/>
            <a:ext cx="5937192" cy="417377"/>
            <a:chOff x="0" y="-38100"/>
            <a:chExt cx="784752" cy="55168"/>
          </a:xfrm>
        </p:grpSpPr>
        <p:sp>
          <p:nvSpPr>
            <p:cNvPr id="201" name="Google Shape;201;p14"/>
            <p:cNvSpPr/>
            <p:nvPr/>
          </p:nvSpPr>
          <p:spPr>
            <a:xfrm>
              <a:off x="0" y="0"/>
              <a:ext cx="784752" cy="17068"/>
            </a:xfrm>
            <a:custGeom>
              <a:avLst/>
              <a:gdLst/>
              <a:ahLst/>
              <a:cxnLst/>
              <a:rect l="l" t="t" r="r" b="b"/>
              <a:pathLst>
                <a:path w="784752" h="17068" extrusionOk="0">
                  <a:moveTo>
                    <a:pt x="0" y="0"/>
                  </a:moveTo>
                  <a:lnTo>
                    <a:pt x="784752" y="0"/>
                  </a:lnTo>
                  <a:lnTo>
                    <a:pt x="784752" y="17068"/>
                  </a:lnTo>
                  <a:lnTo>
                    <a:pt x="0" y="17068"/>
                  </a:lnTo>
                  <a:close/>
                </a:path>
              </a:pathLst>
            </a:custGeom>
            <a:solidFill>
              <a:srgbClr val="46A96C"/>
            </a:solidFill>
            <a:ln>
              <a:noFill/>
            </a:ln>
          </p:spPr>
        </p:sp>
        <p:sp>
          <p:nvSpPr>
            <p:cNvPr id="202" name="Google Shape;202;p14"/>
            <p:cNvSpPr txBox="1"/>
            <p:nvPr/>
          </p:nvSpPr>
          <p:spPr>
            <a:xfrm>
              <a:off x="0" y="-38100"/>
              <a:ext cx="784752" cy="55168"/>
            </a:xfrm>
            <a:prstGeom prst="rect">
              <a:avLst/>
            </a:prstGeom>
            <a:noFill/>
            <a:ln>
              <a:noFill/>
            </a:ln>
          </p:spPr>
          <p:txBody>
            <a:bodyPr spcFirstLastPara="1" wrap="square" lIns="47025" tIns="47025" rIns="47025" bIns="47025" anchor="ctr" anchorCtr="0">
              <a:noAutofit/>
            </a:bodyPr>
            <a:lstStyle/>
            <a:p>
              <a:pPr marL="0" marR="0" lvl="0" indent="0" algn="ctr" rtl="0">
                <a:lnSpc>
                  <a:spcPct val="100777"/>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203" name="Google Shape;203;p14"/>
          <p:cNvGrpSpPr/>
          <p:nvPr/>
        </p:nvGrpSpPr>
        <p:grpSpPr>
          <a:xfrm>
            <a:off x="27325" y="1296076"/>
            <a:ext cx="18284230" cy="893886"/>
            <a:chOff x="0" y="-57150"/>
            <a:chExt cx="3021109" cy="532780"/>
          </a:xfrm>
        </p:grpSpPr>
        <p:sp>
          <p:nvSpPr>
            <p:cNvPr id="204" name="Google Shape;204;p14"/>
            <p:cNvSpPr/>
            <p:nvPr/>
          </p:nvSpPr>
          <p:spPr>
            <a:xfrm>
              <a:off x="0" y="0"/>
              <a:ext cx="3021109" cy="475630"/>
            </a:xfrm>
            <a:custGeom>
              <a:avLst/>
              <a:gdLst/>
              <a:ahLst/>
              <a:cxnLst/>
              <a:rect l="l" t="t" r="r" b="b"/>
              <a:pathLst>
                <a:path w="3021109" h="475630" extrusionOk="0">
                  <a:moveTo>
                    <a:pt x="0" y="0"/>
                  </a:moveTo>
                  <a:lnTo>
                    <a:pt x="3021109" y="0"/>
                  </a:lnTo>
                  <a:lnTo>
                    <a:pt x="3021109" y="475630"/>
                  </a:lnTo>
                  <a:lnTo>
                    <a:pt x="0" y="475630"/>
                  </a:lnTo>
                  <a:close/>
                </a:path>
              </a:pathLst>
            </a:custGeom>
            <a:solidFill>
              <a:srgbClr val="3B479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5" name="Google Shape;205;p14"/>
            <p:cNvSpPr txBox="1"/>
            <p:nvPr/>
          </p:nvSpPr>
          <p:spPr>
            <a:xfrm>
              <a:off x="0" y="-57150"/>
              <a:ext cx="3021109" cy="532780"/>
            </a:xfrm>
            <a:prstGeom prst="rect">
              <a:avLst/>
            </a:prstGeom>
            <a:noFill/>
            <a:ln>
              <a:noFill/>
            </a:ln>
          </p:spPr>
          <p:txBody>
            <a:bodyPr spcFirstLastPara="1" wrap="square" lIns="47025" tIns="47025" rIns="47025" bIns="47025" anchor="ctr" anchorCtr="0">
              <a:noAutofit/>
            </a:bodyPr>
            <a:lstStyle/>
            <a:p>
              <a:pPr marL="0" marR="0" lvl="0" indent="0" algn="l" rtl="0">
                <a:lnSpc>
                  <a:spcPct val="180000"/>
                </a:lnSpc>
                <a:spcBef>
                  <a:spcPts val="0"/>
                </a:spcBef>
                <a:spcAft>
                  <a:spcPts val="0"/>
                </a:spcAft>
                <a:buNone/>
              </a:pPr>
              <a:endParaRPr sz="1800">
                <a:solidFill>
                  <a:schemeClr val="dk1"/>
                </a:solidFill>
                <a:latin typeface="Calibri"/>
                <a:ea typeface="Calibri"/>
                <a:cs typeface="Calibri"/>
                <a:sym typeface="Calibri"/>
              </a:endParaRPr>
            </a:p>
          </p:txBody>
        </p:sp>
      </p:grpSp>
      <p:sp>
        <p:nvSpPr>
          <p:cNvPr id="206" name="Google Shape;206;p14"/>
          <p:cNvSpPr txBox="1"/>
          <p:nvPr/>
        </p:nvSpPr>
        <p:spPr>
          <a:xfrm>
            <a:off x="914400" y="1127419"/>
            <a:ext cx="5548500" cy="615600"/>
          </a:xfrm>
          <a:prstGeom prst="rect">
            <a:avLst/>
          </a:prstGeom>
          <a:noFill/>
          <a:ln>
            <a:noFill/>
          </a:ln>
        </p:spPr>
        <p:txBody>
          <a:bodyPr spcFirstLastPara="1" wrap="square" lIns="0" tIns="0" rIns="0" bIns="0" anchor="t" anchorCtr="0">
            <a:spAutoFit/>
          </a:bodyPr>
          <a:lstStyle/>
          <a:p>
            <a:pPr marL="0" marR="0" lvl="0" indent="0" algn="l" rtl="0">
              <a:lnSpc>
                <a:spcPct val="178725"/>
              </a:lnSpc>
              <a:spcBef>
                <a:spcPts val="0"/>
              </a:spcBef>
              <a:spcAft>
                <a:spcPts val="0"/>
              </a:spcAft>
              <a:buNone/>
            </a:pPr>
            <a:r>
              <a:rPr lang="en-US" sz="4000" b="1" dirty="0">
                <a:solidFill>
                  <a:schemeClr val="lt1"/>
                </a:solidFill>
                <a:latin typeface="Arial"/>
                <a:ea typeface="Arial"/>
                <a:cs typeface="Arial"/>
                <a:sym typeface="Arial"/>
              </a:rPr>
              <a:t>Background</a:t>
            </a:r>
            <a:endParaRPr sz="5400" b="1" dirty="0">
              <a:solidFill>
                <a:schemeClr val="lt1"/>
              </a:solidFill>
              <a:latin typeface="Arial"/>
              <a:ea typeface="Arial"/>
              <a:cs typeface="Arial"/>
              <a:sym typeface="Arial"/>
            </a:endParaRPr>
          </a:p>
        </p:txBody>
      </p:sp>
      <p:pic>
        <p:nvPicPr>
          <p:cNvPr id="207" name="Google Shape;207;p14"/>
          <p:cNvPicPr preferRelativeResize="0"/>
          <p:nvPr/>
        </p:nvPicPr>
        <p:blipFill rotWithShape="1">
          <a:blip r:embed="rId4">
            <a:alphaModFix/>
          </a:blip>
          <a:srcRect/>
          <a:stretch/>
        </p:blipFill>
        <p:spPr>
          <a:xfrm>
            <a:off x="9677400" y="2189961"/>
            <a:ext cx="8610600" cy="7900955"/>
          </a:xfrm>
          <a:prstGeom prst="rect">
            <a:avLst/>
          </a:prstGeom>
          <a:noFill/>
          <a:ln>
            <a:noFill/>
          </a:ln>
        </p:spPr>
      </p:pic>
      <p:grpSp>
        <p:nvGrpSpPr>
          <p:cNvPr id="208" name="Google Shape;208;p14"/>
          <p:cNvGrpSpPr/>
          <p:nvPr/>
        </p:nvGrpSpPr>
        <p:grpSpPr>
          <a:xfrm>
            <a:off x="268910" y="3312560"/>
            <a:ext cx="8636729" cy="5015950"/>
            <a:chOff x="763310" y="1818203"/>
            <a:chExt cx="7688711" cy="4175087"/>
          </a:xfrm>
        </p:grpSpPr>
        <p:sp>
          <p:nvSpPr>
            <p:cNvPr id="209" name="Google Shape;209;p14"/>
            <p:cNvSpPr/>
            <p:nvPr/>
          </p:nvSpPr>
          <p:spPr>
            <a:xfrm>
              <a:off x="793790" y="1818203"/>
              <a:ext cx="7556421" cy="1240393"/>
            </a:xfrm>
            <a:prstGeom prst="roundRect">
              <a:avLst>
                <a:gd name="adj" fmla="val 11795"/>
              </a:avLst>
            </a:prstGeom>
            <a:solidFill>
              <a:srgbClr val="FFFFFF"/>
            </a:solidFill>
            <a:ln w="31525" cap="flat" cmpd="sng">
              <a:solidFill>
                <a:srgbClr val="BFC3D8"/>
              </a:solidFill>
              <a:prstDash val="solid"/>
              <a:round/>
              <a:headEnd type="none" w="sm" len="sm"/>
              <a:tailEnd type="none" w="sm" len="sm"/>
            </a:ln>
          </p:spPr>
          <p:txBody>
            <a:bodyPr spcFirstLastPara="1" wrap="square" lIns="94575" tIns="94575" rIns="94575" bIns="94575" anchor="ctr" anchorCtr="0">
              <a:noAutofit/>
            </a:bodyPr>
            <a:lstStyle/>
            <a:p>
              <a:pPr marL="0" lvl="0" indent="0" algn="l" rtl="0">
                <a:spcBef>
                  <a:spcPts val="0"/>
                </a:spcBef>
                <a:spcAft>
                  <a:spcPts val="0"/>
                </a:spcAft>
                <a:buNone/>
              </a:pPr>
              <a:endParaRPr/>
            </a:p>
          </p:txBody>
        </p:sp>
        <p:sp>
          <p:nvSpPr>
            <p:cNvPr id="210" name="Google Shape;210;p14"/>
            <p:cNvSpPr/>
            <p:nvPr/>
          </p:nvSpPr>
          <p:spPr>
            <a:xfrm>
              <a:off x="763310" y="1818203"/>
              <a:ext cx="121920" cy="1240393"/>
            </a:xfrm>
            <a:prstGeom prst="roundRect">
              <a:avLst>
                <a:gd name="adj" fmla="val 78139"/>
              </a:avLst>
            </a:prstGeom>
            <a:solidFill>
              <a:srgbClr val="36449C"/>
            </a:solidFill>
            <a:ln>
              <a:noFill/>
            </a:ln>
          </p:spPr>
          <p:txBody>
            <a:bodyPr spcFirstLastPara="1" wrap="square" lIns="94575" tIns="94575" rIns="94575" bIns="94575" anchor="ctr" anchorCtr="0">
              <a:noAutofit/>
            </a:bodyPr>
            <a:lstStyle/>
            <a:p>
              <a:pPr marL="0" lvl="0" indent="0" algn="l" rtl="0">
                <a:spcBef>
                  <a:spcPts val="0"/>
                </a:spcBef>
                <a:spcAft>
                  <a:spcPts val="0"/>
                </a:spcAft>
                <a:buNone/>
              </a:pPr>
              <a:endParaRPr/>
            </a:p>
          </p:txBody>
        </p:sp>
        <p:sp>
          <p:nvSpPr>
            <p:cNvPr id="211" name="Google Shape;211;p14"/>
            <p:cNvSpPr/>
            <p:nvPr/>
          </p:nvSpPr>
          <p:spPr>
            <a:xfrm>
              <a:off x="1036756" y="1960508"/>
              <a:ext cx="7207800" cy="744000"/>
            </a:xfrm>
            <a:prstGeom prst="rect">
              <a:avLst/>
            </a:prstGeom>
            <a:noFill/>
            <a:ln>
              <a:noFill/>
            </a:ln>
          </p:spPr>
          <p:txBody>
            <a:bodyPr spcFirstLastPara="1" wrap="square" lIns="0" tIns="0" rIns="0" bIns="0" anchor="t" anchorCtr="0">
              <a:noAutofit/>
            </a:bodyPr>
            <a:lstStyle/>
            <a:p>
              <a:pPr marL="0" marR="0" lvl="0" indent="0" algn="l" rtl="0">
                <a:lnSpc>
                  <a:spcPct val="118750"/>
                </a:lnSpc>
                <a:spcBef>
                  <a:spcPts val="0"/>
                </a:spcBef>
                <a:spcAft>
                  <a:spcPts val="0"/>
                </a:spcAft>
                <a:buClr>
                  <a:schemeClr val="dk1"/>
                </a:buClr>
                <a:buSzPts val="2483"/>
                <a:buFont typeface="Arial"/>
                <a:buNone/>
              </a:pPr>
              <a:r>
                <a:rPr lang="en-US" sz="2000">
                  <a:solidFill>
                    <a:schemeClr val="dk1"/>
                  </a:solidFill>
                </a:rPr>
                <a:t>In Kenya, low health literacy and insufficient patient engagement across the continuum of care continue to undermine individuals’ ability to understand and act on health information. </a:t>
              </a:r>
              <a:endParaRPr sz="2000">
                <a:solidFill>
                  <a:schemeClr val="dk1"/>
                </a:solidFill>
              </a:endParaRPr>
            </a:p>
            <a:p>
              <a:pPr marL="0" marR="0" lvl="0" indent="0" algn="l" rtl="0">
                <a:lnSpc>
                  <a:spcPct val="118750"/>
                </a:lnSpc>
                <a:spcBef>
                  <a:spcPts val="0"/>
                </a:spcBef>
                <a:spcAft>
                  <a:spcPts val="0"/>
                </a:spcAft>
                <a:buClr>
                  <a:schemeClr val="dk1"/>
                </a:buClr>
                <a:buSzPts val="2483"/>
                <a:buFont typeface="Arial"/>
                <a:buNone/>
              </a:pPr>
              <a:endParaRPr sz="2000">
                <a:solidFill>
                  <a:schemeClr val="dk1"/>
                </a:solidFill>
              </a:endParaRPr>
            </a:p>
            <a:p>
              <a:pPr marL="0" marR="0" lvl="0" indent="0" algn="l" rtl="0">
                <a:lnSpc>
                  <a:spcPct val="118750"/>
                </a:lnSpc>
                <a:spcBef>
                  <a:spcPts val="0"/>
                </a:spcBef>
                <a:spcAft>
                  <a:spcPts val="0"/>
                </a:spcAft>
                <a:buClr>
                  <a:schemeClr val="dk1"/>
                </a:buClr>
                <a:buSzPts val="2483"/>
                <a:buFont typeface="Arial"/>
                <a:buNone/>
              </a:pPr>
              <a:endParaRPr sz="2000">
                <a:solidFill>
                  <a:schemeClr val="dk1"/>
                </a:solidFill>
              </a:endParaRPr>
            </a:p>
          </p:txBody>
        </p:sp>
        <p:sp>
          <p:nvSpPr>
            <p:cNvPr id="212" name="Google Shape;212;p14"/>
            <p:cNvSpPr/>
            <p:nvPr/>
          </p:nvSpPr>
          <p:spPr>
            <a:xfrm>
              <a:off x="793790" y="3285411"/>
              <a:ext cx="7556421" cy="1240393"/>
            </a:xfrm>
            <a:prstGeom prst="roundRect">
              <a:avLst>
                <a:gd name="adj" fmla="val 11795"/>
              </a:avLst>
            </a:prstGeom>
            <a:solidFill>
              <a:srgbClr val="FFFFFF"/>
            </a:solidFill>
            <a:ln w="31525" cap="flat" cmpd="sng">
              <a:solidFill>
                <a:srgbClr val="BFC3D8"/>
              </a:solidFill>
              <a:prstDash val="solid"/>
              <a:round/>
              <a:headEnd type="none" w="sm" len="sm"/>
              <a:tailEnd type="none" w="sm" len="sm"/>
            </a:ln>
          </p:spPr>
          <p:txBody>
            <a:bodyPr spcFirstLastPara="1" wrap="square" lIns="94575" tIns="94575" rIns="94575" bIns="94575" anchor="ctr" anchorCtr="0">
              <a:noAutofit/>
            </a:bodyPr>
            <a:lstStyle/>
            <a:p>
              <a:pPr marL="0" lvl="0" indent="0" algn="l" rtl="0">
                <a:spcBef>
                  <a:spcPts val="0"/>
                </a:spcBef>
                <a:spcAft>
                  <a:spcPts val="0"/>
                </a:spcAft>
                <a:buNone/>
              </a:pPr>
              <a:endParaRPr/>
            </a:p>
          </p:txBody>
        </p:sp>
        <p:sp>
          <p:nvSpPr>
            <p:cNvPr id="213" name="Google Shape;213;p14"/>
            <p:cNvSpPr/>
            <p:nvPr/>
          </p:nvSpPr>
          <p:spPr>
            <a:xfrm>
              <a:off x="763310" y="3285411"/>
              <a:ext cx="121920" cy="1240393"/>
            </a:xfrm>
            <a:prstGeom prst="roundRect">
              <a:avLst>
                <a:gd name="adj" fmla="val 78139"/>
              </a:avLst>
            </a:prstGeom>
            <a:solidFill>
              <a:srgbClr val="36449C"/>
            </a:solidFill>
            <a:ln>
              <a:noFill/>
            </a:ln>
          </p:spPr>
          <p:txBody>
            <a:bodyPr spcFirstLastPara="1" wrap="square" lIns="94575" tIns="94575" rIns="94575" bIns="94575" anchor="ctr" anchorCtr="0">
              <a:noAutofit/>
            </a:bodyPr>
            <a:lstStyle/>
            <a:p>
              <a:pPr marL="0" lvl="0" indent="0" algn="l" rtl="0">
                <a:spcBef>
                  <a:spcPts val="0"/>
                </a:spcBef>
                <a:spcAft>
                  <a:spcPts val="0"/>
                </a:spcAft>
                <a:buNone/>
              </a:pPr>
              <a:endParaRPr/>
            </a:p>
          </p:txBody>
        </p:sp>
        <p:sp>
          <p:nvSpPr>
            <p:cNvPr id="214" name="Google Shape;214;p14"/>
            <p:cNvSpPr/>
            <p:nvPr/>
          </p:nvSpPr>
          <p:spPr>
            <a:xfrm>
              <a:off x="1036756" y="3375150"/>
              <a:ext cx="7207800" cy="1150800"/>
            </a:xfrm>
            <a:prstGeom prst="rect">
              <a:avLst/>
            </a:prstGeom>
            <a:noFill/>
            <a:ln>
              <a:noFill/>
            </a:ln>
          </p:spPr>
          <p:txBody>
            <a:bodyPr spcFirstLastPara="1" wrap="square" lIns="0" tIns="0" rIns="0" bIns="0" anchor="t" anchorCtr="0">
              <a:noAutofit/>
            </a:bodyPr>
            <a:lstStyle/>
            <a:p>
              <a:pPr marL="0" marR="0" lvl="0" indent="0" algn="l" rtl="0">
                <a:lnSpc>
                  <a:spcPct val="118750"/>
                </a:lnSpc>
                <a:spcBef>
                  <a:spcPts val="0"/>
                </a:spcBef>
                <a:spcAft>
                  <a:spcPts val="0"/>
                </a:spcAft>
                <a:buClr>
                  <a:srgbClr val="000000"/>
                </a:buClr>
                <a:buSzPts val="2483"/>
                <a:buFont typeface="Arial"/>
                <a:buNone/>
              </a:pPr>
              <a:r>
                <a:rPr lang="en-US" sz="2000"/>
                <a:t>This gap was particularly evident at </a:t>
              </a:r>
              <a:r>
                <a:rPr lang="en-US" sz="2000" b="1">
                  <a:solidFill>
                    <a:srgbClr val="0B6C37"/>
                  </a:solidFill>
                </a:rPr>
                <a:t>St.Joseph Health Center Kenya, where </a:t>
              </a:r>
              <a:r>
                <a:rPr lang="en-US" sz="2000"/>
                <a:t> quantitative and qualitative data  persistently demonstrated this gap. </a:t>
              </a:r>
              <a:endParaRPr sz="2000">
                <a:solidFill>
                  <a:schemeClr val="dk1"/>
                </a:solidFill>
              </a:endParaRPr>
            </a:p>
          </p:txBody>
        </p:sp>
        <p:sp>
          <p:nvSpPr>
            <p:cNvPr id="215" name="Google Shape;215;p14"/>
            <p:cNvSpPr/>
            <p:nvPr/>
          </p:nvSpPr>
          <p:spPr>
            <a:xfrm>
              <a:off x="793790" y="4752618"/>
              <a:ext cx="7556421" cy="1240393"/>
            </a:xfrm>
            <a:prstGeom prst="roundRect">
              <a:avLst>
                <a:gd name="adj" fmla="val 11795"/>
              </a:avLst>
            </a:prstGeom>
            <a:solidFill>
              <a:srgbClr val="FFFFFF"/>
            </a:solidFill>
            <a:ln w="31525" cap="flat" cmpd="sng">
              <a:solidFill>
                <a:srgbClr val="BFC3D8"/>
              </a:solidFill>
              <a:prstDash val="solid"/>
              <a:round/>
              <a:headEnd type="none" w="sm" len="sm"/>
              <a:tailEnd type="none" w="sm" len="sm"/>
            </a:ln>
          </p:spPr>
          <p:txBody>
            <a:bodyPr spcFirstLastPara="1" wrap="square" lIns="94575" tIns="94575" rIns="94575" bIns="94575" anchor="ctr" anchorCtr="0">
              <a:noAutofit/>
            </a:bodyPr>
            <a:lstStyle/>
            <a:p>
              <a:pPr marL="0" lvl="0" indent="0" algn="l" rtl="0">
                <a:spcBef>
                  <a:spcPts val="0"/>
                </a:spcBef>
                <a:spcAft>
                  <a:spcPts val="0"/>
                </a:spcAft>
                <a:buNone/>
              </a:pPr>
              <a:endParaRPr/>
            </a:p>
          </p:txBody>
        </p:sp>
        <p:sp>
          <p:nvSpPr>
            <p:cNvPr id="216" name="Google Shape;216;p14"/>
            <p:cNvSpPr/>
            <p:nvPr/>
          </p:nvSpPr>
          <p:spPr>
            <a:xfrm>
              <a:off x="763310" y="4752618"/>
              <a:ext cx="121920" cy="1240393"/>
            </a:xfrm>
            <a:prstGeom prst="roundRect">
              <a:avLst>
                <a:gd name="adj" fmla="val 78139"/>
              </a:avLst>
            </a:prstGeom>
            <a:solidFill>
              <a:srgbClr val="36449C"/>
            </a:solidFill>
            <a:ln>
              <a:noFill/>
            </a:ln>
          </p:spPr>
          <p:txBody>
            <a:bodyPr spcFirstLastPara="1" wrap="square" lIns="94575" tIns="94575" rIns="94575" bIns="94575" anchor="ctr" anchorCtr="0">
              <a:noAutofit/>
            </a:bodyPr>
            <a:lstStyle/>
            <a:p>
              <a:pPr marL="0" lvl="0" indent="0" algn="l" rtl="0">
                <a:spcBef>
                  <a:spcPts val="0"/>
                </a:spcBef>
                <a:spcAft>
                  <a:spcPts val="0"/>
                </a:spcAft>
                <a:buNone/>
              </a:pPr>
              <a:endParaRPr/>
            </a:p>
          </p:txBody>
        </p:sp>
        <p:sp>
          <p:nvSpPr>
            <p:cNvPr id="217" name="Google Shape;217;p14"/>
            <p:cNvSpPr/>
            <p:nvPr/>
          </p:nvSpPr>
          <p:spPr>
            <a:xfrm>
              <a:off x="1040821" y="4842490"/>
              <a:ext cx="7411200" cy="1150800"/>
            </a:xfrm>
            <a:prstGeom prst="rect">
              <a:avLst/>
            </a:prstGeom>
            <a:noFill/>
            <a:ln>
              <a:noFill/>
            </a:ln>
          </p:spPr>
          <p:txBody>
            <a:bodyPr spcFirstLastPara="1" wrap="square" lIns="0" tIns="0" rIns="0" bIns="0" anchor="t" anchorCtr="0">
              <a:noAutofit/>
            </a:bodyPr>
            <a:lstStyle/>
            <a:p>
              <a:pPr marL="0" marR="0" lvl="0" indent="0" algn="l" rtl="0">
                <a:lnSpc>
                  <a:spcPct val="118750"/>
                </a:lnSpc>
                <a:spcBef>
                  <a:spcPts val="0"/>
                </a:spcBef>
                <a:spcAft>
                  <a:spcPts val="0"/>
                </a:spcAft>
                <a:buClr>
                  <a:srgbClr val="000000"/>
                </a:buClr>
                <a:buSzPts val="2483"/>
                <a:buFont typeface="Arial"/>
                <a:buNone/>
              </a:pPr>
              <a:r>
                <a:rPr lang="en-US" sz="2000" b="1">
                  <a:solidFill>
                    <a:srgbClr val="0B6C37"/>
                  </a:solidFill>
                </a:rPr>
                <a:t>Implications: </a:t>
              </a:r>
              <a:r>
                <a:rPr lang="en-US" sz="2000">
                  <a:solidFill>
                    <a:schemeClr val="dk1"/>
                  </a:solidFill>
                </a:rPr>
                <a:t>Poorer adherence to treatment and follow-up plans, reduced patient participation in care,a diminished ability of patients to participate actively in their own care, and an added burden on clinicians. </a:t>
              </a:r>
              <a:endParaRPr sz="2000">
                <a:solidFill>
                  <a:schemeClr val="dk1"/>
                </a:solidFill>
              </a:endParaRPr>
            </a:p>
          </p:txBody>
        </p:sp>
      </p:grpSp>
      <p:pic>
        <p:nvPicPr>
          <p:cNvPr id="218" name="Google Shape;218;p14"/>
          <p:cNvPicPr preferRelativeResize="0"/>
          <p:nvPr/>
        </p:nvPicPr>
        <p:blipFill>
          <a:blip r:embed="rId5">
            <a:alphaModFix/>
          </a:blip>
          <a:stretch>
            <a:fillRect/>
          </a:stretch>
        </p:blipFill>
        <p:spPr>
          <a:xfrm>
            <a:off x="6178825" y="261775"/>
            <a:ext cx="1575174" cy="10343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22"/>
        <p:cNvGrpSpPr/>
        <p:nvPr/>
      </p:nvGrpSpPr>
      <p:grpSpPr>
        <a:xfrm>
          <a:off x="0" y="0"/>
          <a:ext cx="0" cy="0"/>
          <a:chOff x="0" y="0"/>
          <a:chExt cx="0" cy="0"/>
        </a:xfrm>
      </p:grpSpPr>
      <p:pic>
        <p:nvPicPr>
          <p:cNvPr id="223" name="Google Shape;223;p15"/>
          <p:cNvPicPr preferRelativeResize="0"/>
          <p:nvPr/>
        </p:nvPicPr>
        <p:blipFill rotWithShape="1">
          <a:blip r:embed="rId4">
            <a:alphaModFix/>
          </a:blip>
          <a:srcRect l="16240" r="16233"/>
          <a:stretch/>
        </p:blipFill>
        <p:spPr>
          <a:xfrm>
            <a:off x="280900" y="2365700"/>
            <a:ext cx="8382000" cy="6953400"/>
          </a:xfrm>
          <a:prstGeom prst="rect">
            <a:avLst/>
          </a:prstGeom>
          <a:noFill/>
          <a:ln>
            <a:noFill/>
          </a:ln>
        </p:spPr>
      </p:pic>
      <p:sp>
        <p:nvSpPr>
          <p:cNvPr id="224" name="Google Shape;224;p15"/>
          <p:cNvSpPr/>
          <p:nvPr/>
        </p:nvSpPr>
        <p:spPr>
          <a:xfrm>
            <a:off x="914400" y="380681"/>
            <a:ext cx="2651874" cy="801481"/>
          </a:xfrm>
          <a:custGeom>
            <a:avLst/>
            <a:gdLst/>
            <a:ahLst/>
            <a:cxnLst/>
            <a:rect l="l" t="t" r="r" b="b"/>
            <a:pathLst>
              <a:path w="3761524" h="1136852" extrusionOk="0">
                <a:moveTo>
                  <a:pt x="0" y="0"/>
                </a:moveTo>
                <a:lnTo>
                  <a:pt x="3761524" y="0"/>
                </a:lnTo>
                <a:lnTo>
                  <a:pt x="3761524" y="1136852"/>
                </a:lnTo>
                <a:lnTo>
                  <a:pt x="0" y="1136852"/>
                </a:lnTo>
                <a:lnTo>
                  <a:pt x="0" y="0"/>
                </a:lnTo>
                <a:close/>
              </a:path>
            </a:pathLst>
          </a:custGeom>
          <a:blipFill rotWithShape="1">
            <a:blip r:embed="rId5">
              <a:alphaModFix/>
            </a:blip>
            <a:stretch>
              <a:fillRect t="-2570"/>
            </a:stretch>
          </a:blipFill>
          <a:ln>
            <a:noFill/>
          </a:ln>
        </p:spPr>
      </p:sp>
      <p:grpSp>
        <p:nvGrpSpPr>
          <p:cNvPr id="225" name="Google Shape;225;p15"/>
          <p:cNvGrpSpPr/>
          <p:nvPr/>
        </p:nvGrpSpPr>
        <p:grpSpPr>
          <a:xfrm>
            <a:off x="15773400" y="463679"/>
            <a:ext cx="1816696" cy="634118"/>
            <a:chOff x="0" y="0"/>
            <a:chExt cx="3332776" cy="1163306"/>
          </a:xfrm>
        </p:grpSpPr>
        <p:sp>
          <p:nvSpPr>
            <p:cNvPr id="226" name="Google Shape;226;p15"/>
            <p:cNvSpPr/>
            <p:nvPr/>
          </p:nvSpPr>
          <p:spPr>
            <a:xfrm>
              <a:off x="0" y="0"/>
              <a:ext cx="1171843" cy="1145244"/>
            </a:xfrm>
            <a:custGeom>
              <a:avLst/>
              <a:gdLst/>
              <a:ahLst/>
              <a:cxnLst/>
              <a:rect l="l" t="t" r="r" b="b"/>
              <a:pathLst>
                <a:path w="1171843" h="1145244" extrusionOk="0">
                  <a:moveTo>
                    <a:pt x="0" y="0"/>
                  </a:moveTo>
                  <a:lnTo>
                    <a:pt x="1171843" y="0"/>
                  </a:lnTo>
                  <a:lnTo>
                    <a:pt x="1171843" y="1145244"/>
                  </a:lnTo>
                  <a:lnTo>
                    <a:pt x="0" y="1145244"/>
                  </a:lnTo>
                  <a:lnTo>
                    <a:pt x="0" y="0"/>
                  </a:lnTo>
                  <a:close/>
                </a:path>
              </a:pathLst>
            </a:custGeom>
            <a:noFill/>
            <a:ln>
              <a:noFill/>
            </a:ln>
          </p:spPr>
        </p:sp>
        <p:sp>
          <p:nvSpPr>
            <p:cNvPr id="227" name="Google Shape;227;p15"/>
            <p:cNvSpPr/>
            <p:nvPr/>
          </p:nvSpPr>
          <p:spPr>
            <a:xfrm>
              <a:off x="1416663" y="359354"/>
              <a:ext cx="211474" cy="223456"/>
            </a:xfrm>
            <a:custGeom>
              <a:avLst/>
              <a:gdLst/>
              <a:ahLst/>
              <a:cxnLst/>
              <a:rect l="l" t="t" r="r" b="b"/>
              <a:pathLst>
                <a:path w="829310" h="876300" extrusionOk="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310" y="0"/>
                  </a:lnTo>
                  <a:lnTo>
                    <a:pt x="829310" y="876300"/>
                  </a:lnTo>
                  <a:lnTo>
                    <a:pt x="534797" y="876300"/>
                  </a:lnTo>
                  <a:close/>
                </a:path>
              </a:pathLst>
            </a:custGeom>
            <a:solidFill>
              <a:srgbClr val="0B6C37"/>
            </a:solidFill>
            <a:ln>
              <a:noFill/>
            </a:ln>
          </p:spPr>
        </p:sp>
        <p:grpSp>
          <p:nvGrpSpPr>
            <p:cNvPr id="228" name="Google Shape;228;p15"/>
            <p:cNvGrpSpPr/>
            <p:nvPr/>
          </p:nvGrpSpPr>
          <p:grpSpPr>
            <a:xfrm>
              <a:off x="1395782" y="661364"/>
              <a:ext cx="834319" cy="236800"/>
              <a:chOff x="63500" y="63500"/>
              <a:chExt cx="3262884" cy="926084"/>
            </a:xfrm>
          </p:grpSpPr>
          <p:sp>
            <p:nvSpPr>
              <p:cNvPr id="229" name="Google Shape;229;p15"/>
              <p:cNvSpPr/>
              <p:nvPr/>
            </p:nvSpPr>
            <p:spPr>
              <a:xfrm>
                <a:off x="63500" y="63500"/>
                <a:ext cx="753872" cy="926084"/>
              </a:xfrm>
              <a:custGeom>
                <a:avLst/>
                <a:gdLst/>
                <a:ahLst/>
                <a:cxnLst/>
                <a:rect l="l" t="t" r="r" b="b"/>
                <a:pathLst>
                  <a:path w="753872" h="926084" extrusionOk="0">
                    <a:moveTo>
                      <a:pt x="368808" y="925957"/>
                    </a:moveTo>
                    <a:cubicBezTo>
                      <a:pt x="333375" y="925957"/>
                      <a:pt x="298450" y="922909"/>
                      <a:pt x="264160" y="916686"/>
                    </a:cubicBezTo>
                    <a:cubicBezTo>
                      <a:pt x="229870" y="910463"/>
                      <a:pt x="196850" y="901573"/>
                      <a:pt x="165100" y="889635"/>
                    </a:cubicBezTo>
                    <a:cubicBezTo>
                      <a:pt x="133350" y="877697"/>
                      <a:pt x="103378" y="863854"/>
                      <a:pt x="75311" y="847725"/>
                    </a:cubicBezTo>
                    <a:cubicBezTo>
                      <a:pt x="47244" y="831596"/>
                      <a:pt x="22225" y="813816"/>
                      <a:pt x="0" y="794131"/>
                    </a:cubicBezTo>
                    <a:lnTo>
                      <a:pt x="179451" y="599186"/>
                    </a:lnTo>
                    <a:cubicBezTo>
                      <a:pt x="200025" y="621411"/>
                      <a:pt x="227457" y="641223"/>
                      <a:pt x="261747" y="658622"/>
                    </a:cubicBezTo>
                    <a:cubicBezTo>
                      <a:pt x="296037" y="676021"/>
                      <a:pt x="331216" y="684657"/>
                      <a:pt x="367538" y="684657"/>
                    </a:cubicBezTo>
                    <a:cubicBezTo>
                      <a:pt x="384048" y="684657"/>
                      <a:pt x="399161" y="681736"/>
                      <a:pt x="412750" y="676021"/>
                    </a:cubicBezTo>
                    <a:cubicBezTo>
                      <a:pt x="426339" y="670306"/>
                      <a:pt x="433197" y="659511"/>
                      <a:pt x="433197" y="643763"/>
                    </a:cubicBezTo>
                    <a:cubicBezTo>
                      <a:pt x="433197" y="635508"/>
                      <a:pt x="430911" y="628523"/>
                      <a:pt x="426339" y="622681"/>
                    </a:cubicBezTo>
                    <a:cubicBezTo>
                      <a:pt x="421767" y="616839"/>
                      <a:pt x="413766" y="610870"/>
                      <a:pt x="402209" y="604774"/>
                    </a:cubicBezTo>
                    <a:cubicBezTo>
                      <a:pt x="390652" y="598678"/>
                      <a:pt x="374777" y="591693"/>
                      <a:pt x="354584" y="584327"/>
                    </a:cubicBezTo>
                    <a:cubicBezTo>
                      <a:pt x="334391" y="576961"/>
                      <a:pt x="308991" y="568198"/>
                      <a:pt x="278511" y="558292"/>
                    </a:cubicBezTo>
                    <a:cubicBezTo>
                      <a:pt x="248793" y="548386"/>
                      <a:pt x="220345" y="536575"/>
                      <a:pt x="193167" y="522986"/>
                    </a:cubicBezTo>
                    <a:cubicBezTo>
                      <a:pt x="165989" y="509397"/>
                      <a:pt x="141732" y="492633"/>
                      <a:pt x="120777" y="472694"/>
                    </a:cubicBezTo>
                    <a:cubicBezTo>
                      <a:pt x="99822" y="452755"/>
                      <a:pt x="83058" y="429133"/>
                      <a:pt x="70612" y="401447"/>
                    </a:cubicBezTo>
                    <a:cubicBezTo>
                      <a:pt x="58166" y="373761"/>
                      <a:pt x="52070" y="340487"/>
                      <a:pt x="52070" y="301625"/>
                    </a:cubicBezTo>
                    <a:cubicBezTo>
                      <a:pt x="52070" y="247142"/>
                      <a:pt x="63246" y="200787"/>
                      <a:pt x="85471" y="162814"/>
                    </a:cubicBezTo>
                    <a:cubicBezTo>
                      <a:pt x="107696" y="124841"/>
                      <a:pt x="136398" y="93599"/>
                      <a:pt x="171450" y="69215"/>
                    </a:cubicBezTo>
                    <a:cubicBezTo>
                      <a:pt x="206502" y="44831"/>
                      <a:pt x="245872" y="27305"/>
                      <a:pt x="289687" y="16510"/>
                    </a:cubicBezTo>
                    <a:cubicBezTo>
                      <a:pt x="333502" y="5715"/>
                      <a:pt x="376682" y="0"/>
                      <a:pt x="419608" y="0"/>
                    </a:cubicBezTo>
                    <a:cubicBezTo>
                      <a:pt x="477393" y="0"/>
                      <a:pt x="536194" y="11176"/>
                      <a:pt x="596011" y="33401"/>
                    </a:cubicBezTo>
                    <a:cubicBezTo>
                      <a:pt x="655828" y="55626"/>
                      <a:pt x="708406" y="87884"/>
                      <a:pt x="753872" y="129921"/>
                    </a:cubicBezTo>
                    <a:lnTo>
                      <a:pt x="570611" y="316865"/>
                    </a:lnTo>
                    <a:cubicBezTo>
                      <a:pt x="550799" y="292100"/>
                      <a:pt x="526415" y="273304"/>
                      <a:pt x="497586" y="260604"/>
                    </a:cubicBezTo>
                    <a:cubicBezTo>
                      <a:pt x="468757" y="247904"/>
                      <a:pt x="442722" y="241427"/>
                      <a:pt x="419608" y="241427"/>
                    </a:cubicBezTo>
                    <a:cubicBezTo>
                      <a:pt x="398145" y="241427"/>
                      <a:pt x="380873" y="244475"/>
                      <a:pt x="367665" y="250698"/>
                    </a:cubicBezTo>
                    <a:cubicBezTo>
                      <a:pt x="354457" y="256921"/>
                      <a:pt x="347853" y="266954"/>
                      <a:pt x="347853" y="281051"/>
                    </a:cubicBezTo>
                    <a:cubicBezTo>
                      <a:pt x="347853" y="294259"/>
                      <a:pt x="354711" y="304165"/>
                      <a:pt x="368300" y="310769"/>
                    </a:cubicBezTo>
                    <a:cubicBezTo>
                      <a:pt x="381889" y="317373"/>
                      <a:pt x="403987" y="325628"/>
                      <a:pt x="434594" y="335534"/>
                    </a:cubicBezTo>
                    <a:cubicBezTo>
                      <a:pt x="465963" y="345440"/>
                      <a:pt x="498983" y="356997"/>
                      <a:pt x="533654" y="370205"/>
                    </a:cubicBezTo>
                    <a:cubicBezTo>
                      <a:pt x="568325" y="383413"/>
                      <a:pt x="600202" y="400558"/>
                      <a:pt x="629539" y="421640"/>
                    </a:cubicBezTo>
                    <a:cubicBezTo>
                      <a:pt x="658876" y="442722"/>
                      <a:pt x="683006" y="468503"/>
                      <a:pt x="701929" y="498983"/>
                    </a:cubicBezTo>
                    <a:cubicBezTo>
                      <a:pt x="720852" y="529463"/>
                      <a:pt x="730377" y="567436"/>
                      <a:pt x="730377" y="612902"/>
                    </a:cubicBezTo>
                    <a:cubicBezTo>
                      <a:pt x="730377" y="665734"/>
                      <a:pt x="719836" y="711708"/>
                      <a:pt x="698881" y="750951"/>
                    </a:cubicBezTo>
                    <a:cubicBezTo>
                      <a:pt x="677926" y="790194"/>
                      <a:pt x="650240" y="822706"/>
                      <a:pt x="615950" y="848741"/>
                    </a:cubicBezTo>
                    <a:cubicBezTo>
                      <a:pt x="581660" y="874776"/>
                      <a:pt x="543052" y="894080"/>
                      <a:pt x="500253" y="906907"/>
                    </a:cubicBezTo>
                    <a:cubicBezTo>
                      <a:pt x="457454" y="919734"/>
                      <a:pt x="413639" y="926084"/>
                      <a:pt x="369062" y="926084"/>
                    </a:cubicBezTo>
                  </a:path>
                </a:pathLst>
              </a:custGeom>
              <a:solidFill>
                <a:srgbClr val="0B6C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15"/>
              <p:cNvSpPr/>
              <p:nvPr/>
            </p:nvSpPr>
            <p:spPr>
              <a:xfrm>
                <a:off x="907669" y="88265"/>
                <a:ext cx="623824" cy="876300"/>
              </a:xfrm>
              <a:custGeom>
                <a:avLst/>
                <a:gdLst/>
                <a:ahLst/>
                <a:cxnLst/>
                <a:rect l="l" t="t" r="r" b="b"/>
                <a:pathLst>
                  <a:path w="623824" h="876300" extrusionOk="0">
                    <a:moveTo>
                      <a:pt x="0" y="0"/>
                    </a:moveTo>
                    <a:lnTo>
                      <a:pt x="602869" y="0"/>
                    </a:lnTo>
                    <a:lnTo>
                      <a:pt x="602869" y="245110"/>
                    </a:lnTo>
                    <a:lnTo>
                      <a:pt x="277241" y="245110"/>
                    </a:lnTo>
                    <a:lnTo>
                      <a:pt x="277241" y="320675"/>
                    </a:lnTo>
                    <a:lnTo>
                      <a:pt x="582930" y="320675"/>
                    </a:lnTo>
                    <a:lnTo>
                      <a:pt x="582930" y="549529"/>
                    </a:lnTo>
                    <a:lnTo>
                      <a:pt x="277241" y="549529"/>
                    </a:lnTo>
                    <a:lnTo>
                      <a:pt x="277241" y="631190"/>
                    </a:lnTo>
                    <a:lnTo>
                      <a:pt x="623824" y="631190"/>
                    </a:lnTo>
                    <a:lnTo>
                      <a:pt x="623824" y="876300"/>
                    </a:lnTo>
                    <a:lnTo>
                      <a:pt x="0" y="876300"/>
                    </a:lnTo>
                    <a:close/>
                  </a:path>
                </a:pathLst>
              </a:custGeom>
              <a:solidFill>
                <a:srgbClr val="0B6C37"/>
              </a:solidFill>
              <a:ln>
                <a:noFill/>
              </a:ln>
            </p:spPr>
          </p:sp>
          <p:sp>
            <p:nvSpPr>
              <p:cNvPr id="231" name="Google Shape;231;p15"/>
              <p:cNvSpPr/>
              <p:nvPr/>
            </p:nvSpPr>
            <p:spPr>
              <a:xfrm>
                <a:off x="1615567" y="63500"/>
                <a:ext cx="819532" cy="925830"/>
              </a:xfrm>
              <a:custGeom>
                <a:avLst/>
                <a:gdLst/>
                <a:ahLst/>
                <a:cxnLst/>
                <a:rect l="l" t="t" r="r" b="b"/>
                <a:pathLst>
                  <a:path w="819532" h="925830" extrusionOk="0">
                    <a:moveTo>
                      <a:pt x="0" y="462915"/>
                    </a:moveTo>
                    <a:cubicBezTo>
                      <a:pt x="0" y="392811"/>
                      <a:pt x="12446" y="329184"/>
                      <a:pt x="37084" y="272288"/>
                    </a:cubicBezTo>
                    <a:cubicBezTo>
                      <a:pt x="61722" y="215392"/>
                      <a:pt x="95631" y="166624"/>
                      <a:pt x="138557" y="126238"/>
                    </a:cubicBezTo>
                    <a:cubicBezTo>
                      <a:pt x="181483" y="85852"/>
                      <a:pt x="232029" y="54737"/>
                      <a:pt x="290195" y="32766"/>
                    </a:cubicBezTo>
                    <a:cubicBezTo>
                      <a:pt x="348361" y="10795"/>
                      <a:pt x="410591" y="0"/>
                      <a:pt x="476631" y="0"/>
                    </a:cubicBezTo>
                    <a:cubicBezTo>
                      <a:pt x="544322" y="0"/>
                      <a:pt x="608203" y="10922"/>
                      <a:pt x="668528" y="32766"/>
                    </a:cubicBezTo>
                    <a:cubicBezTo>
                      <a:pt x="728853" y="54610"/>
                      <a:pt x="779145" y="84074"/>
                      <a:pt x="819531" y="121285"/>
                    </a:cubicBezTo>
                    <a:lnTo>
                      <a:pt x="638810" y="339217"/>
                    </a:lnTo>
                    <a:cubicBezTo>
                      <a:pt x="622300" y="317754"/>
                      <a:pt x="601599" y="301498"/>
                      <a:pt x="576961" y="290322"/>
                    </a:cubicBezTo>
                    <a:cubicBezTo>
                      <a:pt x="552323" y="279146"/>
                      <a:pt x="524510" y="273558"/>
                      <a:pt x="494030" y="273558"/>
                    </a:cubicBezTo>
                    <a:cubicBezTo>
                      <a:pt x="469265" y="273558"/>
                      <a:pt x="446151" y="277876"/>
                      <a:pt x="424688" y="286512"/>
                    </a:cubicBezTo>
                    <a:cubicBezTo>
                      <a:pt x="403225" y="295148"/>
                      <a:pt x="384429" y="307721"/>
                      <a:pt x="368300" y="324231"/>
                    </a:cubicBezTo>
                    <a:cubicBezTo>
                      <a:pt x="352171" y="340741"/>
                      <a:pt x="339598" y="360807"/>
                      <a:pt x="330581" y="384302"/>
                    </a:cubicBezTo>
                    <a:cubicBezTo>
                      <a:pt x="321564" y="407797"/>
                      <a:pt x="316992" y="434086"/>
                      <a:pt x="316992" y="462915"/>
                    </a:cubicBezTo>
                    <a:cubicBezTo>
                      <a:pt x="316992" y="491744"/>
                      <a:pt x="321818" y="517525"/>
                      <a:pt x="331216" y="540258"/>
                    </a:cubicBezTo>
                    <a:cubicBezTo>
                      <a:pt x="340614" y="562991"/>
                      <a:pt x="353441" y="582549"/>
                      <a:pt x="369570" y="599059"/>
                    </a:cubicBezTo>
                    <a:cubicBezTo>
                      <a:pt x="385699" y="615569"/>
                      <a:pt x="404368" y="628142"/>
                      <a:pt x="425831" y="636778"/>
                    </a:cubicBezTo>
                    <a:cubicBezTo>
                      <a:pt x="447294" y="645414"/>
                      <a:pt x="470027" y="649732"/>
                      <a:pt x="493903" y="649732"/>
                    </a:cubicBezTo>
                    <a:cubicBezTo>
                      <a:pt x="527685" y="649732"/>
                      <a:pt x="556768" y="642747"/>
                      <a:pt x="581152" y="628650"/>
                    </a:cubicBezTo>
                    <a:cubicBezTo>
                      <a:pt x="605536" y="614553"/>
                      <a:pt x="624713" y="598170"/>
                      <a:pt x="638683" y="579120"/>
                    </a:cubicBezTo>
                    <a:lnTo>
                      <a:pt x="819404" y="795782"/>
                    </a:lnTo>
                    <a:cubicBezTo>
                      <a:pt x="779780" y="835406"/>
                      <a:pt x="731139" y="867029"/>
                      <a:pt x="673354" y="890524"/>
                    </a:cubicBezTo>
                    <a:cubicBezTo>
                      <a:pt x="615569" y="914019"/>
                      <a:pt x="549910" y="925830"/>
                      <a:pt x="476504" y="925830"/>
                    </a:cubicBezTo>
                    <a:cubicBezTo>
                      <a:pt x="410464" y="925830"/>
                      <a:pt x="348361" y="914654"/>
                      <a:pt x="290195" y="892429"/>
                    </a:cubicBezTo>
                    <a:cubicBezTo>
                      <a:pt x="232029" y="870204"/>
                      <a:pt x="181483" y="838581"/>
                      <a:pt x="138557" y="797814"/>
                    </a:cubicBezTo>
                    <a:cubicBezTo>
                      <a:pt x="95630" y="757047"/>
                      <a:pt x="61849" y="708279"/>
                      <a:pt x="37083" y="651764"/>
                    </a:cubicBezTo>
                    <a:cubicBezTo>
                      <a:pt x="12318" y="595249"/>
                      <a:pt x="0" y="532384"/>
                      <a:pt x="0" y="463042"/>
                    </a:cubicBezTo>
                  </a:path>
                </a:pathLst>
              </a:custGeom>
              <a:solidFill>
                <a:srgbClr val="0B6C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15"/>
              <p:cNvSpPr/>
              <p:nvPr/>
            </p:nvSpPr>
            <p:spPr>
              <a:xfrm>
                <a:off x="2505583" y="88265"/>
                <a:ext cx="820801" cy="901192"/>
              </a:xfrm>
              <a:custGeom>
                <a:avLst/>
                <a:gdLst/>
                <a:ahLst/>
                <a:cxnLst/>
                <a:rect l="l" t="t" r="r" b="b"/>
                <a:pathLst>
                  <a:path w="820801" h="901192" extrusionOk="0">
                    <a:moveTo>
                      <a:pt x="406019" y="901192"/>
                    </a:moveTo>
                    <a:cubicBezTo>
                      <a:pt x="337566" y="901192"/>
                      <a:pt x="277876" y="891667"/>
                      <a:pt x="227203" y="872744"/>
                    </a:cubicBezTo>
                    <a:cubicBezTo>
                      <a:pt x="176530" y="853821"/>
                      <a:pt x="134112" y="827786"/>
                      <a:pt x="100330" y="794766"/>
                    </a:cubicBezTo>
                    <a:cubicBezTo>
                      <a:pt x="66548" y="761746"/>
                      <a:pt x="41275" y="722757"/>
                      <a:pt x="24765" y="677799"/>
                    </a:cubicBezTo>
                    <a:cubicBezTo>
                      <a:pt x="8255" y="632841"/>
                      <a:pt x="0" y="584327"/>
                      <a:pt x="0" y="532384"/>
                    </a:cubicBezTo>
                    <a:lnTo>
                      <a:pt x="0" y="0"/>
                    </a:lnTo>
                    <a:lnTo>
                      <a:pt x="294640" y="0"/>
                    </a:lnTo>
                    <a:lnTo>
                      <a:pt x="294640" y="500126"/>
                    </a:lnTo>
                    <a:cubicBezTo>
                      <a:pt x="294640" y="542163"/>
                      <a:pt x="304673" y="575056"/>
                      <a:pt x="324993" y="598551"/>
                    </a:cubicBezTo>
                    <a:cubicBezTo>
                      <a:pt x="345313" y="622046"/>
                      <a:pt x="373888" y="633857"/>
                      <a:pt x="411099" y="633857"/>
                    </a:cubicBezTo>
                    <a:cubicBezTo>
                      <a:pt x="448310" y="633857"/>
                      <a:pt x="476885" y="622046"/>
                      <a:pt x="497078" y="598551"/>
                    </a:cubicBezTo>
                    <a:cubicBezTo>
                      <a:pt x="517271" y="575056"/>
                      <a:pt x="527431" y="542290"/>
                      <a:pt x="527431" y="500126"/>
                    </a:cubicBezTo>
                    <a:lnTo>
                      <a:pt x="527431" y="0"/>
                    </a:lnTo>
                    <a:lnTo>
                      <a:pt x="820801" y="0"/>
                    </a:lnTo>
                    <a:lnTo>
                      <a:pt x="820801" y="532257"/>
                    </a:lnTo>
                    <a:cubicBezTo>
                      <a:pt x="820801" y="584200"/>
                      <a:pt x="811911" y="632714"/>
                      <a:pt x="794258" y="677672"/>
                    </a:cubicBezTo>
                    <a:cubicBezTo>
                      <a:pt x="776605" y="722630"/>
                      <a:pt x="750316" y="761619"/>
                      <a:pt x="715645" y="794639"/>
                    </a:cubicBezTo>
                    <a:cubicBezTo>
                      <a:pt x="680974" y="827659"/>
                      <a:pt x="637921" y="853694"/>
                      <a:pt x="586359" y="872617"/>
                    </a:cubicBezTo>
                    <a:cubicBezTo>
                      <a:pt x="534797" y="891540"/>
                      <a:pt x="474726" y="901065"/>
                      <a:pt x="406273" y="901065"/>
                    </a:cubicBezTo>
                  </a:path>
                </a:pathLst>
              </a:custGeom>
              <a:solidFill>
                <a:srgbClr val="0B6C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3" name="Google Shape;233;p15"/>
            <p:cNvGrpSpPr/>
            <p:nvPr/>
          </p:nvGrpSpPr>
          <p:grpSpPr>
            <a:xfrm>
              <a:off x="1416662" y="51012"/>
              <a:ext cx="1146686" cy="224070"/>
              <a:chOff x="63500" y="63500"/>
              <a:chExt cx="4484497" cy="876300"/>
            </a:xfrm>
          </p:grpSpPr>
          <p:sp>
            <p:nvSpPr>
              <p:cNvPr id="234" name="Google Shape;234;p15"/>
              <p:cNvSpPr/>
              <p:nvPr/>
            </p:nvSpPr>
            <p:spPr>
              <a:xfrm>
                <a:off x="63500" y="63500"/>
                <a:ext cx="883793" cy="876300"/>
              </a:xfrm>
              <a:custGeom>
                <a:avLst/>
                <a:gdLst/>
                <a:ahLst/>
                <a:cxnLst/>
                <a:rect l="l" t="t" r="r" b="b"/>
                <a:pathLst>
                  <a:path w="883793" h="876300" extrusionOk="0">
                    <a:moveTo>
                      <a:pt x="288417" y="527304"/>
                    </a:moveTo>
                    <a:lnTo>
                      <a:pt x="285877" y="527304"/>
                    </a:lnTo>
                    <a:lnTo>
                      <a:pt x="285877" y="876300"/>
                    </a:lnTo>
                    <a:lnTo>
                      <a:pt x="0" y="876300"/>
                    </a:lnTo>
                    <a:lnTo>
                      <a:pt x="0" y="0"/>
                    </a:lnTo>
                    <a:lnTo>
                      <a:pt x="284734" y="0"/>
                    </a:lnTo>
                    <a:lnTo>
                      <a:pt x="284734" y="323088"/>
                    </a:lnTo>
                    <a:lnTo>
                      <a:pt x="287274" y="323088"/>
                    </a:lnTo>
                    <a:lnTo>
                      <a:pt x="521081" y="0"/>
                    </a:lnTo>
                    <a:lnTo>
                      <a:pt x="867664" y="0"/>
                    </a:lnTo>
                    <a:lnTo>
                      <a:pt x="538480" y="401066"/>
                    </a:lnTo>
                    <a:lnTo>
                      <a:pt x="883793" y="876300"/>
                    </a:lnTo>
                    <a:lnTo>
                      <a:pt x="522351" y="876300"/>
                    </a:lnTo>
                    <a:close/>
                  </a:path>
                </a:pathLst>
              </a:custGeom>
              <a:solidFill>
                <a:srgbClr val="95C43D"/>
              </a:solidFill>
              <a:ln>
                <a:noFill/>
              </a:ln>
            </p:spPr>
          </p:sp>
          <p:sp>
            <p:nvSpPr>
              <p:cNvPr id="235" name="Google Shape;235;p15"/>
              <p:cNvSpPr/>
              <p:nvPr/>
            </p:nvSpPr>
            <p:spPr>
              <a:xfrm>
                <a:off x="1010412" y="63500"/>
                <a:ext cx="623824" cy="876300"/>
              </a:xfrm>
              <a:custGeom>
                <a:avLst/>
                <a:gdLst/>
                <a:ahLst/>
                <a:cxnLst/>
                <a:rect l="l" t="t" r="r" b="b"/>
                <a:pathLst>
                  <a:path w="623824" h="876300" extrusionOk="0">
                    <a:moveTo>
                      <a:pt x="0" y="0"/>
                    </a:moveTo>
                    <a:lnTo>
                      <a:pt x="602742" y="0"/>
                    </a:lnTo>
                    <a:lnTo>
                      <a:pt x="602742"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95C43D"/>
              </a:solidFill>
              <a:ln>
                <a:noFill/>
              </a:ln>
            </p:spPr>
          </p:sp>
          <p:sp>
            <p:nvSpPr>
              <p:cNvPr id="236" name="Google Shape;236;p15"/>
              <p:cNvSpPr/>
              <p:nvPr/>
            </p:nvSpPr>
            <p:spPr>
              <a:xfrm>
                <a:off x="1757934" y="63500"/>
                <a:ext cx="815848" cy="876300"/>
              </a:xfrm>
              <a:custGeom>
                <a:avLst/>
                <a:gdLst/>
                <a:ahLst/>
                <a:cxnLst/>
                <a:rect l="l" t="t" r="r" b="b"/>
                <a:pathLst>
                  <a:path w="815848" h="876300" extrusionOk="0">
                    <a:moveTo>
                      <a:pt x="0" y="0"/>
                    </a:moveTo>
                    <a:lnTo>
                      <a:pt x="293370" y="0"/>
                    </a:lnTo>
                    <a:lnTo>
                      <a:pt x="543433" y="444373"/>
                    </a:lnTo>
                    <a:lnTo>
                      <a:pt x="548386" y="444373"/>
                    </a:lnTo>
                    <a:lnTo>
                      <a:pt x="536067" y="0"/>
                    </a:lnTo>
                    <a:lnTo>
                      <a:pt x="815848" y="0"/>
                    </a:lnTo>
                    <a:lnTo>
                      <a:pt x="815848" y="876300"/>
                    </a:lnTo>
                    <a:lnTo>
                      <a:pt x="514985" y="876300"/>
                    </a:lnTo>
                    <a:lnTo>
                      <a:pt x="272415" y="457962"/>
                    </a:lnTo>
                    <a:lnTo>
                      <a:pt x="267462" y="457962"/>
                    </a:lnTo>
                    <a:lnTo>
                      <a:pt x="279781" y="876300"/>
                    </a:lnTo>
                    <a:lnTo>
                      <a:pt x="0" y="876300"/>
                    </a:lnTo>
                    <a:close/>
                  </a:path>
                </a:pathLst>
              </a:custGeom>
              <a:solidFill>
                <a:srgbClr val="95C43D"/>
              </a:solidFill>
              <a:ln>
                <a:noFill/>
              </a:ln>
            </p:spPr>
          </p:sp>
          <p:sp>
            <p:nvSpPr>
              <p:cNvPr id="237" name="Google Shape;237;p15"/>
              <p:cNvSpPr/>
              <p:nvPr/>
            </p:nvSpPr>
            <p:spPr>
              <a:xfrm>
                <a:off x="2624455" y="63500"/>
                <a:ext cx="972820" cy="876300"/>
              </a:xfrm>
              <a:custGeom>
                <a:avLst/>
                <a:gdLst/>
                <a:ahLst/>
                <a:cxnLst/>
                <a:rect l="l" t="t" r="r" b="b"/>
                <a:pathLst>
                  <a:path w="972820" h="876300" extrusionOk="0">
                    <a:moveTo>
                      <a:pt x="625094" y="876300"/>
                    </a:moveTo>
                    <a:lnTo>
                      <a:pt x="330454" y="876300"/>
                    </a:lnTo>
                    <a:lnTo>
                      <a:pt x="330454" y="517398"/>
                    </a:lnTo>
                    <a:lnTo>
                      <a:pt x="0" y="0"/>
                    </a:lnTo>
                    <a:lnTo>
                      <a:pt x="355219" y="0"/>
                    </a:lnTo>
                    <a:lnTo>
                      <a:pt x="493903" y="257429"/>
                    </a:lnTo>
                    <a:lnTo>
                      <a:pt x="626237" y="0"/>
                    </a:lnTo>
                    <a:lnTo>
                      <a:pt x="972820" y="0"/>
                    </a:lnTo>
                    <a:lnTo>
                      <a:pt x="625094" y="517398"/>
                    </a:lnTo>
                    <a:close/>
                  </a:path>
                </a:pathLst>
              </a:custGeom>
              <a:solidFill>
                <a:srgbClr val="95C43D"/>
              </a:solidFill>
              <a:ln>
                <a:noFill/>
              </a:ln>
            </p:spPr>
          </p:sp>
          <p:sp>
            <p:nvSpPr>
              <p:cNvPr id="238" name="Google Shape;238;p15"/>
              <p:cNvSpPr/>
              <p:nvPr/>
            </p:nvSpPr>
            <p:spPr>
              <a:xfrm>
                <a:off x="3547872" y="63500"/>
                <a:ext cx="1000125" cy="876300"/>
              </a:xfrm>
              <a:custGeom>
                <a:avLst/>
                <a:gdLst/>
                <a:ahLst/>
                <a:cxnLst/>
                <a:rect l="l" t="t" r="r" b="b"/>
                <a:pathLst>
                  <a:path w="1000125" h="876300" extrusionOk="0">
                    <a:moveTo>
                      <a:pt x="497586" y="305689"/>
                    </a:moveTo>
                    <a:lnTo>
                      <a:pt x="425704" y="522351"/>
                    </a:lnTo>
                    <a:lnTo>
                      <a:pt x="568071" y="522351"/>
                    </a:lnTo>
                    <a:close/>
                    <a:moveTo>
                      <a:pt x="345313" y="0"/>
                    </a:moveTo>
                    <a:lnTo>
                      <a:pt x="658495" y="0"/>
                    </a:lnTo>
                    <a:lnTo>
                      <a:pt x="1000125" y="876300"/>
                    </a:lnTo>
                    <a:lnTo>
                      <a:pt x="679450" y="876300"/>
                    </a:lnTo>
                    <a:lnTo>
                      <a:pt x="633603" y="747522"/>
                    </a:lnTo>
                    <a:lnTo>
                      <a:pt x="355219" y="747522"/>
                    </a:lnTo>
                    <a:lnTo>
                      <a:pt x="311912" y="876300"/>
                    </a:lnTo>
                    <a:lnTo>
                      <a:pt x="0" y="876300"/>
                    </a:lnTo>
                    <a:close/>
                  </a:path>
                </a:pathLst>
              </a:custGeom>
              <a:solidFill>
                <a:srgbClr val="95C43D"/>
              </a:solidFill>
              <a:ln>
                <a:noFill/>
              </a:ln>
            </p:spPr>
          </p:sp>
        </p:grpSp>
        <p:grpSp>
          <p:nvGrpSpPr>
            <p:cNvPr id="239" name="Google Shape;239;p15"/>
            <p:cNvGrpSpPr/>
            <p:nvPr/>
          </p:nvGrpSpPr>
          <p:grpSpPr>
            <a:xfrm>
              <a:off x="1671093" y="359356"/>
              <a:ext cx="1012179" cy="224070"/>
              <a:chOff x="63500" y="63500"/>
              <a:chExt cx="3958463" cy="876300"/>
            </a:xfrm>
          </p:grpSpPr>
          <p:sp>
            <p:nvSpPr>
              <p:cNvPr id="240" name="Google Shape;240;p15"/>
              <p:cNvSpPr/>
              <p:nvPr/>
            </p:nvSpPr>
            <p:spPr>
              <a:xfrm>
                <a:off x="63500" y="63500"/>
                <a:ext cx="623824" cy="876300"/>
              </a:xfrm>
              <a:custGeom>
                <a:avLst/>
                <a:gdLst/>
                <a:ahLst/>
                <a:cxnLst/>
                <a:rect l="l" t="t" r="r" b="b"/>
                <a:pathLst>
                  <a:path w="623824" h="876300" extrusionOk="0">
                    <a:moveTo>
                      <a:pt x="0" y="0"/>
                    </a:moveTo>
                    <a:lnTo>
                      <a:pt x="602869" y="0"/>
                    </a:lnTo>
                    <a:lnTo>
                      <a:pt x="602869"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0B6C37"/>
              </a:solidFill>
              <a:ln>
                <a:noFill/>
              </a:ln>
            </p:spPr>
          </p:sp>
          <p:sp>
            <p:nvSpPr>
              <p:cNvPr id="241" name="Google Shape;241;p15"/>
              <p:cNvSpPr/>
              <p:nvPr/>
            </p:nvSpPr>
            <p:spPr>
              <a:xfrm>
                <a:off x="709549" y="63500"/>
                <a:ext cx="1000252" cy="876300"/>
              </a:xfrm>
              <a:custGeom>
                <a:avLst/>
                <a:gdLst/>
                <a:ahLst/>
                <a:cxnLst/>
                <a:rect l="l" t="t" r="r" b="b"/>
                <a:pathLst>
                  <a:path w="1000252" h="876300" extrusionOk="0">
                    <a:moveTo>
                      <a:pt x="497713" y="305689"/>
                    </a:moveTo>
                    <a:lnTo>
                      <a:pt x="425831" y="522351"/>
                    </a:lnTo>
                    <a:lnTo>
                      <a:pt x="568198" y="522351"/>
                    </a:lnTo>
                    <a:close/>
                    <a:moveTo>
                      <a:pt x="345440" y="0"/>
                    </a:moveTo>
                    <a:lnTo>
                      <a:pt x="658622" y="0"/>
                    </a:lnTo>
                    <a:lnTo>
                      <a:pt x="1000252" y="876300"/>
                    </a:lnTo>
                    <a:lnTo>
                      <a:pt x="679577" y="876300"/>
                    </a:lnTo>
                    <a:lnTo>
                      <a:pt x="633857" y="747522"/>
                    </a:lnTo>
                    <a:lnTo>
                      <a:pt x="355346" y="747522"/>
                    </a:lnTo>
                    <a:lnTo>
                      <a:pt x="312039" y="876300"/>
                    </a:lnTo>
                    <a:lnTo>
                      <a:pt x="0" y="876300"/>
                    </a:lnTo>
                    <a:close/>
                  </a:path>
                </a:pathLst>
              </a:custGeom>
              <a:solidFill>
                <a:srgbClr val="0B6C37"/>
              </a:solidFill>
              <a:ln>
                <a:noFill/>
              </a:ln>
            </p:spPr>
          </p:sp>
          <p:sp>
            <p:nvSpPr>
              <p:cNvPr id="242" name="Google Shape;242;p15"/>
              <p:cNvSpPr/>
              <p:nvPr/>
            </p:nvSpPr>
            <p:spPr>
              <a:xfrm>
                <a:off x="1771650" y="63500"/>
                <a:ext cx="587883" cy="876300"/>
              </a:xfrm>
              <a:custGeom>
                <a:avLst/>
                <a:gdLst/>
                <a:ahLst/>
                <a:cxnLst/>
                <a:rect l="l" t="t" r="r" b="b"/>
                <a:pathLst>
                  <a:path w="587883" h="876300" extrusionOk="0">
                    <a:moveTo>
                      <a:pt x="0" y="0"/>
                    </a:moveTo>
                    <a:lnTo>
                      <a:pt x="297053" y="0"/>
                    </a:lnTo>
                    <a:lnTo>
                      <a:pt x="297053" y="622554"/>
                    </a:lnTo>
                    <a:lnTo>
                      <a:pt x="587883" y="622554"/>
                    </a:lnTo>
                    <a:lnTo>
                      <a:pt x="587883" y="876300"/>
                    </a:lnTo>
                    <a:lnTo>
                      <a:pt x="0" y="876300"/>
                    </a:lnTo>
                    <a:close/>
                  </a:path>
                </a:pathLst>
              </a:custGeom>
              <a:solidFill>
                <a:srgbClr val="0B6C37"/>
              </a:solidFill>
              <a:ln>
                <a:noFill/>
              </a:ln>
            </p:spPr>
          </p:sp>
          <p:sp>
            <p:nvSpPr>
              <p:cNvPr id="243" name="Google Shape;243;p15"/>
              <p:cNvSpPr/>
              <p:nvPr/>
            </p:nvSpPr>
            <p:spPr>
              <a:xfrm>
                <a:off x="2375662" y="63500"/>
                <a:ext cx="725297" cy="876300"/>
              </a:xfrm>
              <a:custGeom>
                <a:avLst/>
                <a:gdLst/>
                <a:ahLst/>
                <a:cxnLst/>
                <a:rect l="l" t="t" r="r" b="b"/>
                <a:pathLst>
                  <a:path w="725297" h="876300" extrusionOk="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a:ln>
                <a:noFill/>
              </a:ln>
            </p:spPr>
          </p:sp>
          <p:sp>
            <p:nvSpPr>
              <p:cNvPr id="244" name="Google Shape;244;p15"/>
              <p:cNvSpPr/>
              <p:nvPr/>
            </p:nvSpPr>
            <p:spPr>
              <a:xfrm>
                <a:off x="3192526" y="63500"/>
                <a:ext cx="829437" cy="876300"/>
              </a:xfrm>
              <a:custGeom>
                <a:avLst/>
                <a:gdLst/>
                <a:ahLst/>
                <a:cxnLst/>
                <a:rect l="l" t="t" r="r" b="b"/>
                <a:pathLst>
                  <a:path w="829437" h="876300" extrusionOk="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437" y="0"/>
                    </a:lnTo>
                    <a:lnTo>
                      <a:pt x="829437" y="876300"/>
                    </a:lnTo>
                    <a:lnTo>
                      <a:pt x="534796" y="876300"/>
                    </a:lnTo>
                    <a:close/>
                  </a:path>
                </a:pathLst>
              </a:custGeom>
              <a:solidFill>
                <a:srgbClr val="0B6C37"/>
              </a:solidFill>
              <a:ln>
                <a:noFill/>
              </a:ln>
            </p:spPr>
          </p:sp>
        </p:grpSp>
        <p:grpSp>
          <p:nvGrpSpPr>
            <p:cNvPr id="245" name="Google Shape;245;p15"/>
            <p:cNvGrpSpPr/>
            <p:nvPr/>
          </p:nvGrpSpPr>
          <p:grpSpPr>
            <a:xfrm>
              <a:off x="1401639" y="988622"/>
              <a:ext cx="1309835" cy="144963"/>
              <a:chOff x="63500" y="63500"/>
              <a:chExt cx="5122545" cy="566928"/>
            </a:xfrm>
          </p:grpSpPr>
          <p:sp>
            <p:nvSpPr>
              <p:cNvPr id="246" name="Google Shape;246;p15"/>
              <p:cNvSpPr/>
              <p:nvPr/>
            </p:nvSpPr>
            <p:spPr>
              <a:xfrm>
                <a:off x="63500" y="63500"/>
                <a:ext cx="496824" cy="566801"/>
              </a:xfrm>
              <a:custGeom>
                <a:avLst/>
                <a:gdLst/>
                <a:ahLst/>
                <a:cxnLst/>
                <a:rect l="l" t="t" r="r" b="b"/>
                <a:pathLst>
                  <a:path w="496824" h="566801" extrusionOk="0">
                    <a:moveTo>
                      <a:pt x="415163" y="140208"/>
                    </a:moveTo>
                    <a:cubicBezTo>
                      <a:pt x="400939" y="120904"/>
                      <a:pt x="382397" y="106807"/>
                      <a:pt x="359537" y="97917"/>
                    </a:cubicBezTo>
                    <a:cubicBezTo>
                      <a:pt x="336677" y="89027"/>
                      <a:pt x="314325" y="84582"/>
                      <a:pt x="292481" y="84582"/>
                    </a:cubicBezTo>
                    <a:cubicBezTo>
                      <a:pt x="264541" y="84582"/>
                      <a:pt x="239141" y="89662"/>
                      <a:pt x="216281" y="99822"/>
                    </a:cubicBezTo>
                    <a:cubicBezTo>
                      <a:pt x="193421" y="109982"/>
                      <a:pt x="173736" y="123952"/>
                      <a:pt x="157226" y="141732"/>
                    </a:cubicBezTo>
                    <a:cubicBezTo>
                      <a:pt x="140716" y="159512"/>
                      <a:pt x="128016" y="180340"/>
                      <a:pt x="119126" y="204216"/>
                    </a:cubicBezTo>
                    <a:cubicBezTo>
                      <a:pt x="110236" y="228092"/>
                      <a:pt x="105791" y="254000"/>
                      <a:pt x="105791" y="281940"/>
                    </a:cubicBezTo>
                    <a:cubicBezTo>
                      <a:pt x="105791" y="311404"/>
                      <a:pt x="110109" y="338328"/>
                      <a:pt x="118745" y="362712"/>
                    </a:cubicBezTo>
                    <a:cubicBezTo>
                      <a:pt x="127381" y="387096"/>
                      <a:pt x="139700" y="407924"/>
                      <a:pt x="155829" y="425450"/>
                    </a:cubicBezTo>
                    <a:cubicBezTo>
                      <a:pt x="171958" y="442976"/>
                      <a:pt x="191008" y="456565"/>
                      <a:pt x="213360" y="466217"/>
                    </a:cubicBezTo>
                    <a:cubicBezTo>
                      <a:pt x="235712" y="475869"/>
                      <a:pt x="260858" y="480695"/>
                      <a:pt x="288798" y="480695"/>
                    </a:cubicBezTo>
                    <a:cubicBezTo>
                      <a:pt x="317754" y="480695"/>
                      <a:pt x="343408" y="474980"/>
                      <a:pt x="365760" y="463550"/>
                    </a:cubicBezTo>
                    <a:cubicBezTo>
                      <a:pt x="388112" y="452120"/>
                      <a:pt x="406146" y="437007"/>
                      <a:pt x="419862" y="418211"/>
                    </a:cubicBezTo>
                    <a:lnTo>
                      <a:pt x="496824" y="472313"/>
                    </a:lnTo>
                    <a:cubicBezTo>
                      <a:pt x="472948" y="502285"/>
                      <a:pt x="443738" y="525526"/>
                      <a:pt x="409194" y="542036"/>
                    </a:cubicBezTo>
                    <a:cubicBezTo>
                      <a:pt x="374650" y="558546"/>
                      <a:pt x="334264" y="566801"/>
                      <a:pt x="288036" y="566801"/>
                    </a:cubicBezTo>
                    <a:cubicBezTo>
                      <a:pt x="245872" y="566801"/>
                      <a:pt x="207137" y="559816"/>
                      <a:pt x="171958" y="545846"/>
                    </a:cubicBezTo>
                    <a:cubicBezTo>
                      <a:pt x="136779" y="531876"/>
                      <a:pt x="106299" y="512318"/>
                      <a:pt x="80899" y="487172"/>
                    </a:cubicBezTo>
                    <a:cubicBezTo>
                      <a:pt x="55499" y="462026"/>
                      <a:pt x="35687" y="432181"/>
                      <a:pt x="21463" y="397256"/>
                    </a:cubicBezTo>
                    <a:cubicBezTo>
                      <a:pt x="7239" y="362331"/>
                      <a:pt x="0" y="323977"/>
                      <a:pt x="0" y="281813"/>
                    </a:cubicBezTo>
                    <a:cubicBezTo>
                      <a:pt x="0" y="238633"/>
                      <a:pt x="7493" y="199644"/>
                      <a:pt x="22479" y="164846"/>
                    </a:cubicBezTo>
                    <a:cubicBezTo>
                      <a:pt x="37465" y="130048"/>
                      <a:pt x="58039" y="100457"/>
                      <a:pt x="84201" y="76073"/>
                    </a:cubicBezTo>
                    <a:cubicBezTo>
                      <a:pt x="110363" y="51689"/>
                      <a:pt x="141224" y="32893"/>
                      <a:pt x="176784" y="19685"/>
                    </a:cubicBezTo>
                    <a:cubicBezTo>
                      <a:pt x="212344" y="6477"/>
                      <a:pt x="250825" y="0"/>
                      <a:pt x="292481" y="0"/>
                    </a:cubicBezTo>
                    <a:cubicBezTo>
                      <a:pt x="309753" y="0"/>
                      <a:pt x="327787" y="1651"/>
                      <a:pt x="346583" y="4953"/>
                    </a:cubicBezTo>
                    <a:cubicBezTo>
                      <a:pt x="365379" y="8255"/>
                      <a:pt x="383413" y="13335"/>
                      <a:pt x="400685" y="20193"/>
                    </a:cubicBezTo>
                    <a:cubicBezTo>
                      <a:pt x="417957" y="27051"/>
                      <a:pt x="434213" y="35560"/>
                      <a:pt x="449453" y="45720"/>
                    </a:cubicBezTo>
                    <a:cubicBezTo>
                      <a:pt x="464693" y="55880"/>
                      <a:pt x="477647" y="68072"/>
                      <a:pt x="488315" y="82296"/>
                    </a:cubicBezTo>
                    <a:close/>
                  </a:path>
                </a:pathLst>
              </a:custGeom>
              <a:solidFill>
                <a:srgbClr val="4B3C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15"/>
              <p:cNvSpPr/>
              <p:nvPr/>
            </p:nvSpPr>
            <p:spPr>
              <a:xfrm>
                <a:off x="591947" y="63500"/>
                <a:ext cx="579882" cy="566928"/>
              </a:xfrm>
              <a:custGeom>
                <a:avLst/>
                <a:gdLst/>
                <a:ahLst/>
                <a:cxnLst/>
                <a:rect l="l" t="t" r="r" b="b"/>
                <a:pathLst>
                  <a:path w="579882" h="566928" extrusionOk="0">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543" y="442087"/>
                      <a:pt x="424053" y="424307"/>
                    </a:cubicBezTo>
                    <a:cubicBezTo>
                      <a:pt x="440563" y="406527"/>
                      <a:pt x="453263" y="385572"/>
                      <a:pt x="462153" y="361442"/>
                    </a:cubicBezTo>
                    <a:cubicBezTo>
                      <a:pt x="471043" y="337312"/>
                      <a:pt x="475488" y="310769"/>
                      <a:pt x="475488" y="281813"/>
                    </a:cubicBezTo>
                    <a:cubicBezTo>
                      <a:pt x="475488" y="253873"/>
                      <a:pt x="471043" y="227965"/>
                      <a:pt x="462153" y="204089"/>
                    </a:cubicBezTo>
                    <a:cubicBezTo>
                      <a:pt x="453263" y="180213"/>
                      <a:pt x="440690" y="159385"/>
                      <a:pt x="424434" y="141605"/>
                    </a:cubicBezTo>
                    <a:cubicBezTo>
                      <a:pt x="408178" y="123825"/>
                      <a:pt x="388620" y="109855"/>
                      <a:pt x="365760" y="99695"/>
                    </a:cubicBezTo>
                    <a:cubicBezTo>
                      <a:pt x="342900" y="89535"/>
                      <a:pt x="317500" y="84455"/>
                      <a:pt x="289560" y="84455"/>
                    </a:cubicBezTo>
                    <a:cubicBezTo>
                      <a:pt x="261620" y="84455"/>
                      <a:pt x="236347" y="89535"/>
                      <a:pt x="213741" y="99695"/>
                    </a:cubicBezTo>
                    <a:cubicBezTo>
                      <a:pt x="191135" y="109855"/>
                      <a:pt x="171704" y="123825"/>
                      <a:pt x="155448" y="141605"/>
                    </a:cubicBezTo>
                    <a:cubicBezTo>
                      <a:pt x="139192" y="159385"/>
                      <a:pt x="126619" y="180213"/>
                      <a:pt x="117729" y="204089"/>
                    </a:cubicBezTo>
                    <a:cubicBezTo>
                      <a:pt x="108839" y="227965"/>
                      <a:pt x="104394" y="253873"/>
                      <a:pt x="104394" y="281813"/>
                    </a:cubicBezTo>
                    <a:moveTo>
                      <a:pt x="0" y="281813"/>
                    </a:moveTo>
                    <a:cubicBezTo>
                      <a:pt x="0" y="238633"/>
                      <a:pt x="7239" y="199644"/>
                      <a:pt x="21717" y="164846"/>
                    </a:cubicBezTo>
                    <a:cubicBezTo>
                      <a:pt x="36195" y="130048"/>
                      <a:pt x="56261" y="100457"/>
                      <a:pt x="81915" y="76073"/>
                    </a:cubicBezTo>
                    <a:cubicBezTo>
                      <a:pt x="107569" y="51689"/>
                      <a:pt x="138049" y="32893"/>
                      <a:pt x="173355" y="19685"/>
                    </a:cubicBezTo>
                    <a:cubicBezTo>
                      <a:pt x="208661" y="6477"/>
                      <a:pt x="247269" y="0"/>
                      <a:pt x="288925" y="0"/>
                    </a:cubicBezTo>
                    <a:cubicBezTo>
                      <a:pt x="331089" y="0"/>
                      <a:pt x="369951" y="6604"/>
                      <a:pt x="405511" y="19812"/>
                    </a:cubicBezTo>
                    <a:cubicBezTo>
                      <a:pt x="441071" y="33020"/>
                      <a:pt x="471678" y="51816"/>
                      <a:pt x="497586" y="76200"/>
                    </a:cubicBezTo>
                    <a:cubicBezTo>
                      <a:pt x="523494" y="100584"/>
                      <a:pt x="543687" y="130175"/>
                      <a:pt x="558165" y="164973"/>
                    </a:cubicBezTo>
                    <a:cubicBezTo>
                      <a:pt x="572643" y="199771"/>
                      <a:pt x="579882" y="238760"/>
                      <a:pt x="579882" y="281940"/>
                    </a:cubicBezTo>
                    <a:cubicBezTo>
                      <a:pt x="579882" y="324104"/>
                      <a:pt x="572643" y="362585"/>
                      <a:pt x="558165" y="397383"/>
                    </a:cubicBezTo>
                    <a:cubicBezTo>
                      <a:pt x="543687" y="432181"/>
                      <a:pt x="523494" y="462153"/>
                      <a:pt x="497586" y="487299"/>
                    </a:cubicBezTo>
                    <a:cubicBezTo>
                      <a:pt x="471678" y="512445"/>
                      <a:pt x="440944" y="532003"/>
                      <a:pt x="405384" y="545973"/>
                    </a:cubicBezTo>
                    <a:cubicBezTo>
                      <a:pt x="369824"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15"/>
              <p:cNvSpPr/>
              <p:nvPr/>
            </p:nvSpPr>
            <p:spPr>
              <a:xfrm>
                <a:off x="1264793" y="77216"/>
                <a:ext cx="475234" cy="539242"/>
              </a:xfrm>
              <a:custGeom>
                <a:avLst/>
                <a:gdLst/>
                <a:ahLst/>
                <a:cxnLst/>
                <a:rect l="l" t="t" r="r" b="b"/>
                <a:pathLst>
                  <a:path w="475234" h="539242" extrusionOk="0">
                    <a:moveTo>
                      <a:pt x="0" y="0"/>
                    </a:moveTo>
                    <a:lnTo>
                      <a:pt x="127127" y="0"/>
                    </a:lnTo>
                    <a:lnTo>
                      <a:pt x="377698" y="403733"/>
                    </a:lnTo>
                    <a:lnTo>
                      <a:pt x="379222" y="403733"/>
                    </a:lnTo>
                    <a:lnTo>
                      <a:pt x="379222" y="0"/>
                    </a:lnTo>
                    <a:lnTo>
                      <a:pt x="475234" y="0"/>
                    </a:lnTo>
                    <a:lnTo>
                      <a:pt x="475234" y="539242"/>
                    </a:lnTo>
                    <a:lnTo>
                      <a:pt x="353314" y="539242"/>
                    </a:lnTo>
                    <a:lnTo>
                      <a:pt x="97409" y="122682"/>
                    </a:lnTo>
                    <a:lnTo>
                      <a:pt x="95885" y="122682"/>
                    </a:lnTo>
                    <a:lnTo>
                      <a:pt x="95885" y="539242"/>
                    </a:lnTo>
                    <a:lnTo>
                      <a:pt x="0" y="539242"/>
                    </a:lnTo>
                    <a:close/>
                  </a:path>
                </a:pathLst>
              </a:custGeom>
              <a:solidFill>
                <a:srgbClr val="4B3C81"/>
              </a:solidFill>
              <a:ln>
                <a:noFill/>
              </a:ln>
            </p:spPr>
          </p:sp>
          <p:sp>
            <p:nvSpPr>
              <p:cNvPr id="249" name="Google Shape;249;p15"/>
              <p:cNvSpPr/>
              <p:nvPr/>
            </p:nvSpPr>
            <p:spPr>
              <a:xfrm>
                <a:off x="1791081" y="77216"/>
                <a:ext cx="512572" cy="539242"/>
              </a:xfrm>
              <a:custGeom>
                <a:avLst/>
                <a:gdLst/>
                <a:ahLst/>
                <a:cxnLst/>
                <a:rect l="l" t="t" r="r" b="b"/>
                <a:pathLst>
                  <a:path w="512572" h="539242" extrusionOk="0">
                    <a:moveTo>
                      <a:pt x="0" y="0"/>
                    </a:moveTo>
                    <a:lnTo>
                      <a:pt x="107442" y="0"/>
                    </a:lnTo>
                    <a:lnTo>
                      <a:pt x="255905" y="415163"/>
                    </a:lnTo>
                    <a:lnTo>
                      <a:pt x="258953" y="415163"/>
                    </a:lnTo>
                    <a:lnTo>
                      <a:pt x="409067" y="0"/>
                    </a:lnTo>
                    <a:lnTo>
                      <a:pt x="512572" y="0"/>
                    </a:lnTo>
                    <a:lnTo>
                      <a:pt x="296291" y="539242"/>
                    </a:lnTo>
                    <a:lnTo>
                      <a:pt x="213233" y="539242"/>
                    </a:lnTo>
                    <a:close/>
                  </a:path>
                </a:pathLst>
              </a:custGeom>
              <a:solidFill>
                <a:srgbClr val="4B3C81"/>
              </a:solidFill>
              <a:ln>
                <a:noFill/>
              </a:ln>
            </p:spPr>
          </p:sp>
          <p:sp>
            <p:nvSpPr>
              <p:cNvPr id="250" name="Google Shape;250;p15"/>
              <p:cNvSpPr/>
              <p:nvPr/>
            </p:nvSpPr>
            <p:spPr>
              <a:xfrm>
                <a:off x="2355469" y="77216"/>
                <a:ext cx="370967" cy="539496"/>
              </a:xfrm>
              <a:custGeom>
                <a:avLst/>
                <a:gdLst/>
                <a:ahLst/>
                <a:cxnLst/>
                <a:rect l="l" t="t" r="r" b="b"/>
                <a:pathLst>
                  <a:path w="370967" h="539496" extrusionOk="0">
                    <a:moveTo>
                      <a:pt x="0" y="0"/>
                    </a:moveTo>
                    <a:lnTo>
                      <a:pt x="357251" y="0"/>
                    </a:lnTo>
                    <a:lnTo>
                      <a:pt x="357251" y="83820"/>
                    </a:lnTo>
                    <a:lnTo>
                      <a:pt x="96012" y="83820"/>
                    </a:lnTo>
                    <a:lnTo>
                      <a:pt x="96012" y="220980"/>
                    </a:lnTo>
                    <a:lnTo>
                      <a:pt x="343535" y="220980"/>
                    </a:lnTo>
                    <a:lnTo>
                      <a:pt x="343535" y="301752"/>
                    </a:lnTo>
                    <a:lnTo>
                      <a:pt x="96012" y="301752"/>
                    </a:lnTo>
                    <a:lnTo>
                      <a:pt x="96012" y="454152"/>
                    </a:lnTo>
                    <a:lnTo>
                      <a:pt x="370967" y="454152"/>
                    </a:lnTo>
                    <a:lnTo>
                      <a:pt x="370967" y="539496"/>
                    </a:lnTo>
                    <a:lnTo>
                      <a:pt x="0" y="539496"/>
                    </a:lnTo>
                    <a:close/>
                  </a:path>
                </a:pathLst>
              </a:custGeom>
              <a:solidFill>
                <a:srgbClr val="4B3C81"/>
              </a:solidFill>
              <a:ln>
                <a:noFill/>
              </a:ln>
            </p:spPr>
          </p:sp>
          <p:sp>
            <p:nvSpPr>
              <p:cNvPr id="251" name="Google Shape;251;p15"/>
              <p:cNvSpPr/>
              <p:nvPr/>
            </p:nvSpPr>
            <p:spPr>
              <a:xfrm>
                <a:off x="2820797" y="77216"/>
                <a:ext cx="475488" cy="539242"/>
              </a:xfrm>
              <a:custGeom>
                <a:avLst/>
                <a:gdLst/>
                <a:ahLst/>
                <a:cxnLst/>
                <a:rect l="l" t="t" r="r" b="b"/>
                <a:pathLst>
                  <a:path w="475488" h="539242" extrusionOk="0">
                    <a:moveTo>
                      <a:pt x="127" y="0"/>
                    </a:moveTo>
                    <a:lnTo>
                      <a:pt x="127381" y="0"/>
                    </a:lnTo>
                    <a:lnTo>
                      <a:pt x="377952" y="403733"/>
                    </a:lnTo>
                    <a:lnTo>
                      <a:pt x="379476" y="403733"/>
                    </a:lnTo>
                    <a:lnTo>
                      <a:pt x="379476" y="0"/>
                    </a:lnTo>
                    <a:lnTo>
                      <a:pt x="475488" y="0"/>
                    </a:lnTo>
                    <a:lnTo>
                      <a:pt x="475488" y="539242"/>
                    </a:lnTo>
                    <a:lnTo>
                      <a:pt x="353568" y="539242"/>
                    </a:lnTo>
                    <a:lnTo>
                      <a:pt x="97536" y="122682"/>
                    </a:lnTo>
                    <a:lnTo>
                      <a:pt x="96012" y="122682"/>
                    </a:lnTo>
                    <a:lnTo>
                      <a:pt x="96012" y="539242"/>
                    </a:lnTo>
                    <a:lnTo>
                      <a:pt x="0" y="539242"/>
                    </a:lnTo>
                    <a:close/>
                  </a:path>
                </a:pathLst>
              </a:custGeom>
              <a:solidFill>
                <a:srgbClr val="4B3C81"/>
              </a:solidFill>
              <a:ln>
                <a:noFill/>
              </a:ln>
            </p:spPr>
          </p:sp>
          <p:sp>
            <p:nvSpPr>
              <p:cNvPr id="252" name="Google Shape;252;p15"/>
              <p:cNvSpPr/>
              <p:nvPr/>
            </p:nvSpPr>
            <p:spPr>
              <a:xfrm>
                <a:off x="3357880" y="77216"/>
                <a:ext cx="426593" cy="539242"/>
              </a:xfrm>
              <a:custGeom>
                <a:avLst/>
                <a:gdLst/>
                <a:ahLst/>
                <a:cxnLst/>
                <a:rect l="l" t="t" r="r" b="b"/>
                <a:pathLst>
                  <a:path w="426593" h="539242" extrusionOk="0">
                    <a:moveTo>
                      <a:pt x="165227" y="83820"/>
                    </a:moveTo>
                    <a:lnTo>
                      <a:pt x="0" y="83820"/>
                    </a:lnTo>
                    <a:lnTo>
                      <a:pt x="0" y="0"/>
                    </a:lnTo>
                    <a:lnTo>
                      <a:pt x="426593" y="0"/>
                    </a:lnTo>
                    <a:lnTo>
                      <a:pt x="426593" y="83820"/>
                    </a:lnTo>
                    <a:lnTo>
                      <a:pt x="261239" y="83820"/>
                    </a:lnTo>
                    <a:lnTo>
                      <a:pt x="261239" y="539242"/>
                    </a:lnTo>
                    <a:lnTo>
                      <a:pt x="165227" y="539242"/>
                    </a:lnTo>
                    <a:close/>
                  </a:path>
                </a:pathLst>
              </a:custGeom>
              <a:solidFill>
                <a:srgbClr val="4B3C81"/>
              </a:solidFill>
              <a:ln>
                <a:noFill/>
              </a:ln>
            </p:spPr>
          </p:sp>
          <p:sp>
            <p:nvSpPr>
              <p:cNvPr id="253" name="Google Shape;253;p15"/>
              <p:cNvSpPr/>
              <p:nvPr/>
            </p:nvSpPr>
            <p:spPr>
              <a:xfrm>
                <a:off x="3847719" y="77216"/>
                <a:ext cx="96012" cy="539242"/>
              </a:xfrm>
              <a:custGeom>
                <a:avLst/>
                <a:gdLst/>
                <a:ahLst/>
                <a:cxnLst/>
                <a:rect l="l" t="t" r="r" b="b"/>
                <a:pathLst>
                  <a:path w="96012" h="539242" extrusionOk="0">
                    <a:moveTo>
                      <a:pt x="0" y="0"/>
                    </a:moveTo>
                    <a:lnTo>
                      <a:pt x="96012" y="0"/>
                    </a:lnTo>
                    <a:lnTo>
                      <a:pt x="96012" y="539242"/>
                    </a:lnTo>
                    <a:lnTo>
                      <a:pt x="0" y="539242"/>
                    </a:lnTo>
                    <a:close/>
                  </a:path>
                </a:pathLst>
              </a:custGeom>
              <a:solidFill>
                <a:srgbClr val="4B3C81"/>
              </a:solidFill>
              <a:ln>
                <a:noFill/>
              </a:ln>
            </p:spPr>
          </p:sp>
          <p:sp>
            <p:nvSpPr>
              <p:cNvPr id="254" name="Google Shape;254;p15"/>
              <p:cNvSpPr/>
              <p:nvPr/>
            </p:nvSpPr>
            <p:spPr>
              <a:xfrm>
                <a:off x="4037965" y="63500"/>
                <a:ext cx="579755" cy="566928"/>
              </a:xfrm>
              <a:custGeom>
                <a:avLst/>
                <a:gdLst/>
                <a:ahLst/>
                <a:cxnLst/>
                <a:rect l="l" t="t" r="r" b="b"/>
                <a:pathLst>
                  <a:path w="579755" h="566928" extrusionOk="0">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670" y="442087"/>
                      <a:pt x="424180" y="424307"/>
                    </a:cubicBezTo>
                    <a:cubicBezTo>
                      <a:pt x="440690" y="406527"/>
                      <a:pt x="453390" y="385572"/>
                      <a:pt x="462280" y="361442"/>
                    </a:cubicBezTo>
                    <a:cubicBezTo>
                      <a:pt x="471170" y="337312"/>
                      <a:pt x="475615" y="310769"/>
                      <a:pt x="475615" y="281813"/>
                    </a:cubicBezTo>
                    <a:cubicBezTo>
                      <a:pt x="475615" y="253873"/>
                      <a:pt x="471169" y="227965"/>
                      <a:pt x="462280" y="204089"/>
                    </a:cubicBezTo>
                    <a:cubicBezTo>
                      <a:pt x="453390" y="180213"/>
                      <a:pt x="440817" y="159385"/>
                      <a:pt x="424561" y="141605"/>
                    </a:cubicBezTo>
                    <a:cubicBezTo>
                      <a:pt x="408305" y="123825"/>
                      <a:pt x="388747" y="109855"/>
                      <a:pt x="365887" y="99695"/>
                    </a:cubicBezTo>
                    <a:cubicBezTo>
                      <a:pt x="343027" y="89535"/>
                      <a:pt x="317627" y="84455"/>
                      <a:pt x="289687" y="84455"/>
                    </a:cubicBezTo>
                    <a:cubicBezTo>
                      <a:pt x="261747" y="84455"/>
                      <a:pt x="236474" y="89535"/>
                      <a:pt x="213868" y="99695"/>
                    </a:cubicBezTo>
                    <a:cubicBezTo>
                      <a:pt x="191262" y="109855"/>
                      <a:pt x="171831" y="123825"/>
                      <a:pt x="155575" y="141605"/>
                    </a:cubicBezTo>
                    <a:cubicBezTo>
                      <a:pt x="139319" y="159385"/>
                      <a:pt x="126746" y="180213"/>
                      <a:pt x="117856" y="204089"/>
                    </a:cubicBezTo>
                    <a:cubicBezTo>
                      <a:pt x="108966" y="227965"/>
                      <a:pt x="104521" y="253873"/>
                      <a:pt x="104521" y="281813"/>
                    </a:cubicBezTo>
                    <a:moveTo>
                      <a:pt x="127" y="281813"/>
                    </a:moveTo>
                    <a:cubicBezTo>
                      <a:pt x="127" y="238633"/>
                      <a:pt x="7366" y="199644"/>
                      <a:pt x="21844" y="164846"/>
                    </a:cubicBezTo>
                    <a:cubicBezTo>
                      <a:pt x="36322" y="130048"/>
                      <a:pt x="56388" y="100457"/>
                      <a:pt x="82042" y="76073"/>
                    </a:cubicBezTo>
                    <a:cubicBezTo>
                      <a:pt x="107696" y="51689"/>
                      <a:pt x="138176" y="32893"/>
                      <a:pt x="173482" y="19685"/>
                    </a:cubicBezTo>
                    <a:cubicBezTo>
                      <a:pt x="208788" y="6477"/>
                      <a:pt x="247142" y="0"/>
                      <a:pt x="288798" y="0"/>
                    </a:cubicBezTo>
                    <a:cubicBezTo>
                      <a:pt x="330962" y="0"/>
                      <a:pt x="369824" y="6604"/>
                      <a:pt x="405257" y="19812"/>
                    </a:cubicBezTo>
                    <a:cubicBezTo>
                      <a:pt x="440690" y="33020"/>
                      <a:pt x="471551" y="51816"/>
                      <a:pt x="497459" y="76200"/>
                    </a:cubicBezTo>
                    <a:cubicBezTo>
                      <a:pt x="523367" y="100584"/>
                      <a:pt x="543560" y="130175"/>
                      <a:pt x="558038" y="164973"/>
                    </a:cubicBezTo>
                    <a:cubicBezTo>
                      <a:pt x="572516" y="199771"/>
                      <a:pt x="579755" y="238760"/>
                      <a:pt x="579755" y="281940"/>
                    </a:cubicBezTo>
                    <a:cubicBezTo>
                      <a:pt x="579755" y="324104"/>
                      <a:pt x="572516" y="362585"/>
                      <a:pt x="558038" y="397383"/>
                    </a:cubicBezTo>
                    <a:cubicBezTo>
                      <a:pt x="543560" y="432181"/>
                      <a:pt x="523367" y="462153"/>
                      <a:pt x="497459" y="487299"/>
                    </a:cubicBezTo>
                    <a:cubicBezTo>
                      <a:pt x="471552" y="512445"/>
                      <a:pt x="440817" y="532003"/>
                      <a:pt x="405257" y="545973"/>
                    </a:cubicBezTo>
                    <a:cubicBezTo>
                      <a:pt x="369697"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15"/>
              <p:cNvSpPr/>
              <p:nvPr/>
            </p:nvSpPr>
            <p:spPr>
              <a:xfrm>
                <a:off x="4710684" y="77216"/>
                <a:ext cx="475361" cy="539242"/>
              </a:xfrm>
              <a:custGeom>
                <a:avLst/>
                <a:gdLst/>
                <a:ahLst/>
                <a:cxnLst/>
                <a:rect l="l" t="t" r="r" b="b"/>
                <a:pathLst>
                  <a:path w="475361" h="539242" extrusionOk="0">
                    <a:moveTo>
                      <a:pt x="0" y="0"/>
                    </a:moveTo>
                    <a:lnTo>
                      <a:pt x="127254" y="0"/>
                    </a:lnTo>
                    <a:lnTo>
                      <a:pt x="377825" y="403733"/>
                    </a:lnTo>
                    <a:lnTo>
                      <a:pt x="379349" y="403733"/>
                    </a:lnTo>
                    <a:lnTo>
                      <a:pt x="379349" y="0"/>
                    </a:lnTo>
                    <a:lnTo>
                      <a:pt x="475361" y="0"/>
                    </a:lnTo>
                    <a:lnTo>
                      <a:pt x="475361" y="539242"/>
                    </a:lnTo>
                    <a:lnTo>
                      <a:pt x="353441" y="539242"/>
                    </a:lnTo>
                    <a:lnTo>
                      <a:pt x="97536" y="122682"/>
                    </a:lnTo>
                    <a:lnTo>
                      <a:pt x="96012" y="122682"/>
                    </a:lnTo>
                    <a:lnTo>
                      <a:pt x="96012" y="539242"/>
                    </a:lnTo>
                    <a:lnTo>
                      <a:pt x="0" y="539242"/>
                    </a:lnTo>
                    <a:close/>
                  </a:path>
                </a:pathLst>
              </a:custGeom>
              <a:solidFill>
                <a:srgbClr val="4B3C81"/>
              </a:solidFill>
              <a:ln>
                <a:noFill/>
              </a:ln>
            </p:spPr>
          </p:sp>
        </p:grpSp>
        <p:sp>
          <p:nvSpPr>
            <p:cNvPr id="256" name="Google Shape;256;p15"/>
            <p:cNvSpPr/>
            <p:nvPr/>
          </p:nvSpPr>
          <p:spPr>
            <a:xfrm>
              <a:off x="2786647" y="969061"/>
              <a:ext cx="19787" cy="194245"/>
            </a:xfrm>
            <a:custGeom>
              <a:avLst/>
              <a:gdLst/>
              <a:ahLst/>
              <a:cxnLst/>
              <a:rect l="l" t="t" r="r" b="b"/>
              <a:pathLst>
                <a:path w="77597" h="761746" extrusionOk="0">
                  <a:moveTo>
                    <a:pt x="77597" y="761746"/>
                  </a:moveTo>
                  <a:lnTo>
                    <a:pt x="0" y="761746"/>
                  </a:lnTo>
                  <a:lnTo>
                    <a:pt x="0" y="0"/>
                  </a:lnTo>
                  <a:lnTo>
                    <a:pt x="77597" y="0"/>
                  </a:lnTo>
                  <a:close/>
                </a:path>
              </a:pathLst>
            </a:custGeom>
            <a:solidFill>
              <a:srgbClr val="090F10"/>
            </a:solidFill>
            <a:ln>
              <a:noFill/>
            </a:ln>
          </p:spPr>
        </p:sp>
        <p:grpSp>
          <p:nvGrpSpPr>
            <p:cNvPr id="257" name="Google Shape;257;p15"/>
            <p:cNvGrpSpPr/>
            <p:nvPr/>
          </p:nvGrpSpPr>
          <p:grpSpPr>
            <a:xfrm>
              <a:off x="2268243" y="667702"/>
              <a:ext cx="755181" cy="224070"/>
              <a:chOff x="63500" y="63500"/>
              <a:chExt cx="2953385" cy="876300"/>
            </a:xfrm>
          </p:grpSpPr>
          <p:sp>
            <p:nvSpPr>
              <p:cNvPr id="258" name="Google Shape;258;p15"/>
              <p:cNvSpPr/>
              <p:nvPr/>
            </p:nvSpPr>
            <p:spPr>
              <a:xfrm>
                <a:off x="63500" y="63500"/>
                <a:ext cx="800862" cy="876300"/>
              </a:xfrm>
              <a:custGeom>
                <a:avLst/>
                <a:gdLst/>
                <a:ahLst/>
                <a:cxnLst/>
                <a:rect l="l" t="t" r="r" b="b"/>
                <a:pathLst>
                  <a:path w="800862" h="876300" extrusionOk="0">
                    <a:moveTo>
                      <a:pt x="283464" y="370078"/>
                    </a:moveTo>
                    <a:lnTo>
                      <a:pt x="341122" y="370078"/>
                    </a:lnTo>
                    <a:cubicBezTo>
                      <a:pt x="350901" y="370078"/>
                      <a:pt x="361823" y="369316"/>
                      <a:pt x="373634" y="367665"/>
                    </a:cubicBezTo>
                    <a:cubicBezTo>
                      <a:pt x="385445" y="366014"/>
                      <a:pt x="396494" y="362585"/>
                      <a:pt x="406781" y="357124"/>
                    </a:cubicBezTo>
                    <a:cubicBezTo>
                      <a:pt x="417068" y="351663"/>
                      <a:pt x="425577" y="344297"/>
                      <a:pt x="432562" y="334772"/>
                    </a:cubicBezTo>
                    <a:cubicBezTo>
                      <a:pt x="439547" y="325247"/>
                      <a:pt x="442976" y="312674"/>
                      <a:pt x="442976" y="297053"/>
                    </a:cubicBezTo>
                    <a:cubicBezTo>
                      <a:pt x="442976" y="281432"/>
                      <a:pt x="440055" y="268986"/>
                      <a:pt x="434340" y="259969"/>
                    </a:cubicBezTo>
                    <a:cubicBezTo>
                      <a:pt x="428625" y="250952"/>
                      <a:pt x="421259" y="244094"/>
                      <a:pt x="412242" y="239522"/>
                    </a:cubicBezTo>
                    <a:cubicBezTo>
                      <a:pt x="403225" y="234950"/>
                      <a:pt x="393446" y="232156"/>
                      <a:pt x="382778" y="230886"/>
                    </a:cubicBezTo>
                    <a:cubicBezTo>
                      <a:pt x="372110" y="229616"/>
                      <a:pt x="362331" y="229108"/>
                      <a:pt x="353314" y="229108"/>
                    </a:cubicBezTo>
                    <a:lnTo>
                      <a:pt x="283464" y="229108"/>
                    </a:lnTo>
                    <a:close/>
                    <a:moveTo>
                      <a:pt x="0" y="0"/>
                    </a:moveTo>
                    <a:lnTo>
                      <a:pt x="377571" y="0"/>
                    </a:lnTo>
                    <a:cubicBezTo>
                      <a:pt x="420497" y="0"/>
                      <a:pt x="463169" y="4318"/>
                      <a:pt x="505714" y="12954"/>
                    </a:cubicBezTo>
                    <a:cubicBezTo>
                      <a:pt x="548259" y="21590"/>
                      <a:pt x="586232" y="36957"/>
                      <a:pt x="619633" y="58801"/>
                    </a:cubicBezTo>
                    <a:cubicBezTo>
                      <a:pt x="653034" y="80645"/>
                      <a:pt x="680085" y="109982"/>
                      <a:pt x="700659" y="146685"/>
                    </a:cubicBezTo>
                    <a:cubicBezTo>
                      <a:pt x="721233" y="183388"/>
                      <a:pt x="731647" y="229362"/>
                      <a:pt x="731647" y="284734"/>
                    </a:cubicBezTo>
                    <a:cubicBezTo>
                      <a:pt x="731647" y="338328"/>
                      <a:pt x="718439" y="385572"/>
                      <a:pt x="692150" y="426466"/>
                    </a:cubicBezTo>
                    <a:cubicBezTo>
                      <a:pt x="665861" y="467360"/>
                      <a:pt x="628015" y="498856"/>
                      <a:pt x="578612" y="521208"/>
                    </a:cubicBezTo>
                    <a:lnTo>
                      <a:pt x="800862" y="876300"/>
                    </a:lnTo>
                    <a:lnTo>
                      <a:pt x="462407" y="876300"/>
                    </a:lnTo>
                    <a:lnTo>
                      <a:pt x="294640" y="563245"/>
                    </a:lnTo>
                    <a:lnTo>
                      <a:pt x="286004" y="563245"/>
                    </a:lnTo>
                    <a:lnTo>
                      <a:pt x="286004" y="876300"/>
                    </a:lnTo>
                    <a:lnTo>
                      <a:pt x="0" y="876300"/>
                    </a:lnTo>
                    <a:close/>
                  </a:path>
                </a:pathLst>
              </a:custGeom>
              <a:solidFill>
                <a:srgbClr val="0B6C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15"/>
              <p:cNvSpPr/>
              <p:nvPr/>
            </p:nvSpPr>
            <p:spPr>
              <a:xfrm>
                <a:off x="948563" y="63500"/>
                <a:ext cx="297053" cy="876300"/>
              </a:xfrm>
              <a:custGeom>
                <a:avLst/>
                <a:gdLst/>
                <a:ahLst/>
                <a:cxnLst/>
                <a:rect l="l" t="t" r="r" b="b"/>
                <a:pathLst>
                  <a:path w="297053" h="876300" extrusionOk="0">
                    <a:moveTo>
                      <a:pt x="0" y="0"/>
                    </a:moveTo>
                    <a:lnTo>
                      <a:pt x="297053" y="0"/>
                    </a:lnTo>
                    <a:lnTo>
                      <a:pt x="297053" y="876300"/>
                    </a:lnTo>
                    <a:lnTo>
                      <a:pt x="0" y="876300"/>
                    </a:lnTo>
                    <a:close/>
                  </a:path>
                </a:pathLst>
              </a:custGeom>
              <a:solidFill>
                <a:srgbClr val="0B6C37"/>
              </a:solidFill>
              <a:ln>
                <a:noFill/>
              </a:ln>
            </p:spPr>
          </p:sp>
          <p:sp>
            <p:nvSpPr>
              <p:cNvPr id="260" name="Google Shape;260;p15"/>
              <p:cNvSpPr/>
              <p:nvPr/>
            </p:nvSpPr>
            <p:spPr>
              <a:xfrm>
                <a:off x="1338453" y="63500"/>
                <a:ext cx="725297" cy="876300"/>
              </a:xfrm>
              <a:custGeom>
                <a:avLst/>
                <a:gdLst/>
                <a:ahLst/>
                <a:cxnLst/>
                <a:rect l="l" t="t" r="r" b="b"/>
                <a:pathLst>
                  <a:path w="725297" h="876300" extrusionOk="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a:ln>
                <a:noFill/>
              </a:ln>
            </p:spPr>
          </p:sp>
          <p:sp>
            <p:nvSpPr>
              <p:cNvPr id="261" name="Google Shape;261;p15"/>
              <p:cNvSpPr/>
              <p:nvPr/>
            </p:nvSpPr>
            <p:spPr>
              <a:xfrm>
                <a:off x="2043938" y="63500"/>
                <a:ext cx="972947" cy="876300"/>
              </a:xfrm>
              <a:custGeom>
                <a:avLst/>
                <a:gdLst/>
                <a:ahLst/>
                <a:cxnLst/>
                <a:rect l="l" t="t" r="r" b="b"/>
                <a:pathLst>
                  <a:path w="972947" h="876300" extrusionOk="0">
                    <a:moveTo>
                      <a:pt x="625094" y="876300"/>
                    </a:moveTo>
                    <a:lnTo>
                      <a:pt x="330454" y="876300"/>
                    </a:lnTo>
                    <a:lnTo>
                      <a:pt x="330454" y="517398"/>
                    </a:lnTo>
                    <a:lnTo>
                      <a:pt x="0" y="0"/>
                    </a:lnTo>
                    <a:lnTo>
                      <a:pt x="355219" y="0"/>
                    </a:lnTo>
                    <a:lnTo>
                      <a:pt x="493903" y="257429"/>
                    </a:lnTo>
                    <a:lnTo>
                      <a:pt x="626364" y="0"/>
                    </a:lnTo>
                    <a:lnTo>
                      <a:pt x="972947" y="0"/>
                    </a:lnTo>
                    <a:lnTo>
                      <a:pt x="625094" y="517398"/>
                    </a:lnTo>
                    <a:close/>
                  </a:path>
                </a:pathLst>
              </a:custGeom>
              <a:solidFill>
                <a:srgbClr val="0B6C37"/>
              </a:solidFill>
              <a:ln>
                <a:noFill/>
              </a:ln>
            </p:spPr>
          </p:sp>
        </p:grpSp>
        <p:grpSp>
          <p:nvGrpSpPr>
            <p:cNvPr id="262" name="Google Shape;262;p15"/>
            <p:cNvGrpSpPr/>
            <p:nvPr/>
          </p:nvGrpSpPr>
          <p:grpSpPr>
            <a:xfrm>
              <a:off x="2879343" y="988620"/>
              <a:ext cx="453433" cy="144963"/>
              <a:chOff x="63500" y="63500"/>
              <a:chExt cx="1773301" cy="566928"/>
            </a:xfrm>
          </p:grpSpPr>
          <p:sp>
            <p:nvSpPr>
              <p:cNvPr id="263" name="Google Shape;263;p15"/>
              <p:cNvSpPr/>
              <p:nvPr/>
            </p:nvSpPr>
            <p:spPr>
              <a:xfrm>
                <a:off x="63500" y="63500"/>
                <a:ext cx="362585" cy="553085"/>
              </a:xfrm>
              <a:custGeom>
                <a:avLst/>
                <a:gdLst/>
                <a:ahLst/>
                <a:cxnLst/>
                <a:rect l="l" t="t" r="r" b="b"/>
                <a:pathLst>
                  <a:path w="362585" h="553085" extrusionOk="0">
                    <a:moveTo>
                      <a:pt x="3810" y="469265"/>
                    </a:moveTo>
                    <a:lnTo>
                      <a:pt x="211709" y="265049"/>
                    </a:lnTo>
                    <a:cubicBezTo>
                      <a:pt x="228473" y="248793"/>
                      <a:pt x="241808" y="232410"/>
                      <a:pt x="251714" y="215900"/>
                    </a:cubicBezTo>
                    <a:cubicBezTo>
                      <a:pt x="261620" y="199390"/>
                      <a:pt x="266573" y="180467"/>
                      <a:pt x="266573" y="159131"/>
                    </a:cubicBezTo>
                    <a:cubicBezTo>
                      <a:pt x="266573" y="133731"/>
                      <a:pt x="258318" y="113538"/>
                      <a:pt x="241808" y="98552"/>
                    </a:cubicBezTo>
                    <a:cubicBezTo>
                      <a:pt x="225298" y="83566"/>
                      <a:pt x="204851" y="76200"/>
                      <a:pt x="180467" y="76200"/>
                    </a:cubicBezTo>
                    <a:cubicBezTo>
                      <a:pt x="154559" y="76200"/>
                      <a:pt x="133731" y="84963"/>
                      <a:pt x="117983" y="102489"/>
                    </a:cubicBezTo>
                    <a:cubicBezTo>
                      <a:pt x="102235" y="120015"/>
                      <a:pt x="92583" y="141986"/>
                      <a:pt x="89027"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1991" y="0"/>
                    </a:cubicBezTo>
                    <a:cubicBezTo>
                      <a:pt x="205359" y="0"/>
                      <a:pt x="227838" y="3302"/>
                      <a:pt x="249428" y="9906"/>
                    </a:cubicBezTo>
                    <a:cubicBezTo>
                      <a:pt x="271018" y="16510"/>
                      <a:pt x="290195" y="26543"/>
                      <a:pt x="306959" y="40005"/>
                    </a:cubicBezTo>
                    <a:cubicBezTo>
                      <a:pt x="323723" y="53467"/>
                      <a:pt x="337058" y="69977"/>
                      <a:pt x="346964" y="89535"/>
                    </a:cubicBezTo>
                    <a:cubicBezTo>
                      <a:pt x="356870" y="109093"/>
                      <a:pt x="361823" y="131826"/>
                      <a:pt x="361823" y="157734"/>
                    </a:cubicBezTo>
                    <a:cubicBezTo>
                      <a:pt x="361823" y="175006"/>
                      <a:pt x="359537" y="191135"/>
                      <a:pt x="354965" y="206121"/>
                    </a:cubicBezTo>
                    <a:cubicBezTo>
                      <a:pt x="350393" y="221107"/>
                      <a:pt x="344170" y="235204"/>
                      <a:pt x="336296" y="248412"/>
                    </a:cubicBezTo>
                    <a:cubicBezTo>
                      <a:pt x="328422" y="261620"/>
                      <a:pt x="319278" y="274193"/>
                      <a:pt x="308864" y="286131"/>
                    </a:cubicBezTo>
                    <a:cubicBezTo>
                      <a:pt x="298450" y="298069"/>
                      <a:pt x="287147" y="309626"/>
                      <a:pt x="274955" y="320802"/>
                    </a:cubicBezTo>
                    <a:lnTo>
                      <a:pt x="119507" y="469265"/>
                    </a:lnTo>
                    <a:lnTo>
                      <a:pt x="362585" y="469265"/>
                    </a:lnTo>
                    <a:lnTo>
                      <a:pt x="362585" y="553085"/>
                    </a:lnTo>
                    <a:lnTo>
                      <a:pt x="3810" y="553085"/>
                    </a:lnTo>
                    <a:close/>
                  </a:path>
                </a:pathLst>
              </a:custGeom>
              <a:solidFill>
                <a:srgbClr val="4B3C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p15"/>
              <p:cNvSpPr/>
              <p:nvPr/>
            </p:nvSpPr>
            <p:spPr>
              <a:xfrm>
                <a:off x="521208" y="63500"/>
                <a:ext cx="381000" cy="566928"/>
              </a:xfrm>
              <a:custGeom>
                <a:avLst/>
                <a:gdLst/>
                <a:ahLst/>
                <a:cxnLst/>
                <a:rect l="l" t="t" r="r" b="b"/>
                <a:pathLst>
                  <a:path w="381000" h="566928" extrusionOk="0">
                    <a:moveTo>
                      <a:pt x="287274" y="283337"/>
                    </a:moveTo>
                    <a:cubicBezTo>
                      <a:pt x="287274" y="264541"/>
                      <a:pt x="286131" y="243205"/>
                      <a:pt x="283845" y="219329"/>
                    </a:cubicBezTo>
                    <a:cubicBezTo>
                      <a:pt x="281559" y="195453"/>
                      <a:pt x="276987" y="172847"/>
                      <a:pt x="270129" y="151511"/>
                    </a:cubicBezTo>
                    <a:cubicBezTo>
                      <a:pt x="263271" y="130175"/>
                      <a:pt x="253492" y="112395"/>
                      <a:pt x="240792" y="97917"/>
                    </a:cubicBezTo>
                    <a:cubicBezTo>
                      <a:pt x="228092" y="83439"/>
                      <a:pt x="211582" y="76200"/>
                      <a:pt x="191262" y="76200"/>
                    </a:cubicBezTo>
                    <a:cubicBezTo>
                      <a:pt x="170434" y="76200"/>
                      <a:pt x="153670" y="83439"/>
                      <a:pt x="140970" y="97917"/>
                    </a:cubicBezTo>
                    <a:cubicBezTo>
                      <a:pt x="128270" y="112395"/>
                      <a:pt x="118491" y="130302"/>
                      <a:pt x="111633" y="151638"/>
                    </a:cubicBezTo>
                    <a:cubicBezTo>
                      <a:pt x="104775" y="172974"/>
                      <a:pt x="100076" y="195580"/>
                      <a:pt x="97536" y="219456"/>
                    </a:cubicBezTo>
                    <a:cubicBezTo>
                      <a:pt x="94996" y="243332"/>
                      <a:pt x="93726" y="264668"/>
                      <a:pt x="93726" y="283464"/>
                    </a:cubicBezTo>
                    <a:cubicBezTo>
                      <a:pt x="93726" y="302260"/>
                      <a:pt x="94996" y="323596"/>
                      <a:pt x="97536" y="347472"/>
                    </a:cubicBezTo>
                    <a:cubicBezTo>
                      <a:pt x="100076" y="371348"/>
                      <a:pt x="104775" y="393700"/>
                      <a:pt x="111633" y="414528"/>
                    </a:cubicBezTo>
                    <a:cubicBezTo>
                      <a:pt x="118491" y="435356"/>
                      <a:pt x="128270" y="453009"/>
                      <a:pt x="140970" y="467487"/>
                    </a:cubicBezTo>
                    <a:cubicBezTo>
                      <a:pt x="153670" y="481965"/>
                      <a:pt x="170434" y="489204"/>
                      <a:pt x="191262" y="489204"/>
                    </a:cubicBezTo>
                    <a:cubicBezTo>
                      <a:pt x="211582" y="489204"/>
                      <a:pt x="228092" y="481965"/>
                      <a:pt x="240792" y="467487"/>
                    </a:cubicBezTo>
                    <a:cubicBezTo>
                      <a:pt x="253492" y="453009"/>
                      <a:pt x="263271" y="435356"/>
                      <a:pt x="270129" y="414528"/>
                    </a:cubicBezTo>
                    <a:cubicBezTo>
                      <a:pt x="276987" y="393700"/>
                      <a:pt x="281559" y="371348"/>
                      <a:pt x="283845" y="347472"/>
                    </a:cubicBezTo>
                    <a:cubicBezTo>
                      <a:pt x="286131" y="323596"/>
                      <a:pt x="287274" y="302260"/>
                      <a:pt x="287274" y="283464"/>
                    </a:cubicBezTo>
                    <a:moveTo>
                      <a:pt x="381000" y="283464"/>
                    </a:moveTo>
                    <a:cubicBezTo>
                      <a:pt x="381000" y="327152"/>
                      <a:pt x="376809" y="366522"/>
                      <a:pt x="368427" y="401574"/>
                    </a:cubicBezTo>
                    <a:cubicBezTo>
                      <a:pt x="360045" y="436626"/>
                      <a:pt x="347853" y="466344"/>
                      <a:pt x="331851" y="490728"/>
                    </a:cubicBezTo>
                    <a:cubicBezTo>
                      <a:pt x="315849" y="515112"/>
                      <a:pt x="296037" y="533908"/>
                      <a:pt x="272415" y="547116"/>
                    </a:cubicBezTo>
                    <a:cubicBezTo>
                      <a:pt x="248793" y="560324"/>
                      <a:pt x="221742" y="566928"/>
                      <a:pt x="191262" y="566928"/>
                    </a:cubicBezTo>
                    <a:cubicBezTo>
                      <a:pt x="160782" y="566928"/>
                      <a:pt x="133604" y="560324"/>
                      <a:pt x="109728" y="547116"/>
                    </a:cubicBezTo>
                    <a:cubicBezTo>
                      <a:pt x="85852" y="533908"/>
                      <a:pt x="65786" y="515112"/>
                      <a:pt x="49530" y="490728"/>
                    </a:cubicBezTo>
                    <a:cubicBezTo>
                      <a:pt x="33274" y="466344"/>
                      <a:pt x="20955" y="436626"/>
                      <a:pt x="12573" y="401574"/>
                    </a:cubicBezTo>
                    <a:cubicBezTo>
                      <a:pt x="4191" y="366522"/>
                      <a:pt x="0" y="327152"/>
                      <a:pt x="0" y="283464"/>
                    </a:cubicBezTo>
                    <a:cubicBezTo>
                      <a:pt x="0" y="239776"/>
                      <a:pt x="4191" y="200406"/>
                      <a:pt x="12573" y="165481"/>
                    </a:cubicBezTo>
                    <a:cubicBezTo>
                      <a:pt x="20955" y="130556"/>
                      <a:pt x="33274" y="100711"/>
                      <a:pt x="49530" y="76327"/>
                    </a:cubicBezTo>
                    <a:cubicBezTo>
                      <a:pt x="65786" y="51943"/>
                      <a:pt x="85852" y="33147"/>
                      <a:pt x="109728" y="19939"/>
                    </a:cubicBezTo>
                    <a:cubicBezTo>
                      <a:pt x="133604" y="6731"/>
                      <a:pt x="160782" y="0"/>
                      <a:pt x="191262" y="0"/>
                    </a:cubicBezTo>
                    <a:cubicBezTo>
                      <a:pt x="221742" y="0"/>
                      <a:pt x="248793" y="6604"/>
                      <a:pt x="272415" y="19812"/>
                    </a:cubicBezTo>
                    <a:cubicBezTo>
                      <a:pt x="296037" y="33020"/>
                      <a:pt x="315849" y="51816"/>
                      <a:pt x="331851" y="76200"/>
                    </a:cubicBezTo>
                    <a:cubicBezTo>
                      <a:pt x="347853" y="100584"/>
                      <a:pt x="360045" y="130302"/>
                      <a:pt x="368427" y="165354"/>
                    </a:cubicBezTo>
                    <a:cubicBezTo>
                      <a:pt x="376809" y="200406"/>
                      <a:pt x="381000" y="239776"/>
                      <a:pt x="381000" y="283337"/>
                    </a:cubicBezTo>
                  </a:path>
                </a:pathLst>
              </a:custGeom>
              <a:solidFill>
                <a:srgbClr val="4B3C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15"/>
              <p:cNvSpPr/>
              <p:nvPr/>
            </p:nvSpPr>
            <p:spPr>
              <a:xfrm>
                <a:off x="992632" y="63500"/>
                <a:ext cx="362712" cy="553085"/>
              </a:xfrm>
              <a:custGeom>
                <a:avLst/>
                <a:gdLst/>
                <a:ahLst/>
                <a:cxnLst/>
                <a:rect l="l" t="t" r="r" b="b"/>
                <a:pathLst>
                  <a:path w="362712" h="553085" extrusionOk="0">
                    <a:moveTo>
                      <a:pt x="3937" y="469265"/>
                    </a:moveTo>
                    <a:lnTo>
                      <a:pt x="211836" y="265049"/>
                    </a:lnTo>
                    <a:cubicBezTo>
                      <a:pt x="228600" y="248793"/>
                      <a:pt x="241935" y="232410"/>
                      <a:pt x="251841" y="215900"/>
                    </a:cubicBezTo>
                    <a:cubicBezTo>
                      <a:pt x="261747" y="199390"/>
                      <a:pt x="266700" y="180467"/>
                      <a:pt x="266700" y="159131"/>
                    </a:cubicBezTo>
                    <a:cubicBezTo>
                      <a:pt x="266700" y="133731"/>
                      <a:pt x="258445" y="113538"/>
                      <a:pt x="241935" y="98552"/>
                    </a:cubicBezTo>
                    <a:cubicBezTo>
                      <a:pt x="225425" y="83566"/>
                      <a:pt x="204978" y="76200"/>
                      <a:pt x="180594" y="76200"/>
                    </a:cubicBezTo>
                    <a:cubicBezTo>
                      <a:pt x="154686" y="76200"/>
                      <a:pt x="133858" y="84963"/>
                      <a:pt x="118110" y="102489"/>
                    </a:cubicBezTo>
                    <a:cubicBezTo>
                      <a:pt x="102362" y="120015"/>
                      <a:pt x="92710" y="141986"/>
                      <a:pt x="89154"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2118" y="0"/>
                    </a:cubicBezTo>
                    <a:cubicBezTo>
                      <a:pt x="205486" y="0"/>
                      <a:pt x="227965" y="3302"/>
                      <a:pt x="249555" y="9906"/>
                    </a:cubicBezTo>
                    <a:cubicBezTo>
                      <a:pt x="271145" y="16510"/>
                      <a:pt x="290322" y="26543"/>
                      <a:pt x="307086" y="40005"/>
                    </a:cubicBezTo>
                    <a:cubicBezTo>
                      <a:pt x="323850" y="53467"/>
                      <a:pt x="337185" y="69977"/>
                      <a:pt x="347091" y="89535"/>
                    </a:cubicBezTo>
                    <a:cubicBezTo>
                      <a:pt x="356997" y="109093"/>
                      <a:pt x="361950" y="131826"/>
                      <a:pt x="361950" y="157734"/>
                    </a:cubicBezTo>
                    <a:cubicBezTo>
                      <a:pt x="361950" y="175006"/>
                      <a:pt x="359664" y="191135"/>
                      <a:pt x="355092" y="206121"/>
                    </a:cubicBezTo>
                    <a:cubicBezTo>
                      <a:pt x="350520" y="221107"/>
                      <a:pt x="344297" y="235204"/>
                      <a:pt x="336423" y="248412"/>
                    </a:cubicBezTo>
                    <a:cubicBezTo>
                      <a:pt x="328549" y="261620"/>
                      <a:pt x="319405" y="274193"/>
                      <a:pt x="308991" y="286131"/>
                    </a:cubicBezTo>
                    <a:cubicBezTo>
                      <a:pt x="298577" y="298069"/>
                      <a:pt x="287274" y="309626"/>
                      <a:pt x="275082" y="320802"/>
                    </a:cubicBezTo>
                    <a:lnTo>
                      <a:pt x="119761" y="469265"/>
                    </a:lnTo>
                    <a:lnTo>
                      <a:pt x="362712" y="469265"/>
                    </a:lnTo>
                    <a:lnTo>
                      <a:pt x="362712" y="553085"/>
                    </a:lnTo>
                    <a:lnTo>
                      <a:pt x="3937" y="553085"/>
                    </a:lnTo>
                    <a:close/>
                  </a:path>
                </a:pathLst>
              </a:custGeom>
              <a:solidFill>
                <a:srgbClr val="4B3C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15"/>
              <p:cNvSpPr/>
              <p:nvPr/>
            </p:nvSpPr>
            <p:spPr>
              <a:xfrm>
                <a:off x="1442847" y="77216"/>
                <a:ext cx="393954" cy="553085"/>
              </a:xfrm>
              <a:custGeom>
                <a:avLst/>
                <a:gdLst/>
                <a:ahLst/>
                <a:cxnLst/>
                <a:rect l="l" t="t" r="r" b="b"/>
                <a:pathLst>
                  <a:path w="393954" h="553085" extrusionOk="0">
                    <a:moveTo>
                      <a:pt x="92964" y="370205"/>
                    </a:moveTo>
                    <a:cubicBezTo>
                      <a:pt x="92964" y="384429"/>
                      <a:pt x="95377" y="397891"/>
                      <a:pt x="100203" y="410591"/>
                    </a:cubicBezTo>
                    <a:cubicBezTo>
                      <a:pt x="105029" y="423291"/>
                      <a:pt x="112014" y="434467"/>
                      <a:pt x="121158" y="444119"/>
                    </a:cubicBezTo>
                    <a:cubicBezTo>
                      <a:pt x="130302" y="453771"/>
                      <a:pt x="141224" y="461391"/>
                      <a:pt x="153924" y="466979"/>
                    </a:cubicBezTo>
                    <a:cubicBezTo>
                      <a:pt x="166624" y="472567"/>
                      <a:pt x="180848" y="475361"/>
                      <a:pt x="196596" y="475361"/>
                    </a:cubicBezTo>
                    <a:cubicBezTo>
                      <a:pt x="227584" y="475361"/>
                      <a:pt x="252603" y="465582"/>
                      <a:pt x="271653" y="446024"/>
                    </a:cubicBezTo>
                    <a:cubicBezTo>
                      <a:pt x="290703" y="426466"/>
                      <a:pt x="300228" y="400685"/>
                      <a:pt x="300228" y="368681"/>
                    </a:cubicBezTo>
                    <a:cubicBezTo>
                      <a:pt x="300228" y="353441"/>
                      <a:pt x="297815" y="339344"/>
                      <a:pt x="292989" y="326390"/>
                    </a:cubicBezTo>
                    <a:cubicBezTo>
                      <a:pt x="288163" y="313436"/>
                      <a:pt x="281178" y="302387"/>
                      <a:pt x="272034" y="293243"/>
                    </a:cubicBezTo>
                    <a:cubicBezTo>
                      <a:pt x="262890" y="284099"/>
                      <a:pt x="252095" y="276860"/>
                      <a:pt x="239649" y="271526"/>
                    </a:cubicBezTo>
                    <a:cubicBezTo>
                      <a:pt x="227203" y="266192"/>
                      <a:pt x="213360" y="263525"/>
                      <a:pt x="198120" y="263525"/>
                    </a:cubicBezTo>
                    <a:cubicBezTo>
                      <a:pt x="182880" y="263525"/>
                      <a:pt x="168783" y="266065"/>
                      <a:pt x="155829" y="271145"/>
                    </a:cubicBezTo>
                    <a:cubicBezTo>
                      <a:pt x="142875" y="276225"/>
                      <a:pt x="131699" y="283464"/>
                      <a:pt x="122301" y="292862"/>
                    </a:cubicBezTo>
                    <a:cubicBezTo>
                      <a:pt x="112903" y="302260"/>
                      <a:pt x="105664" y="313563"/>
                      <a:pt x="100584" y="326771"/>
                    </a:cubicBezTo>
                    <a:cubicBezTo>
                      <a:pt x="95504" y="339979"/>
                      <a:pt x="92964" y="354457"/>
                      <a:pt x="92964" y="370205"/>
                    </a:cubicBezTo>
                    <a:moveTo>
                      <a:pt x="301752" y="0"/>
                    </a:moveTo>
                    <a:lnTo>
                      <a:pt x="163830" y="199517"/>
                    </a:lnTo>
                    <a:lnTo>
                      <a:pt x="164592" y="200279"/>
                    </a:lnTo>
                    <a:cubicBezTo>
                      <a:pt x="171704" y="197231"/>
                      <a:pt x="180721" y="194945"/>
                      <a:pt x="191643" y="193421"/>
                    </a:cubicBezTo>
                    <a:cubicBezTo>
                      <a:pt x="202565" y="191897"/>
                      <a:pt x="212598" y="191135"/>
                      <a:pt x="221742" y="191135"/>
                    </a:cubicBezTo>
                    <a:cubicBezTo>
                      <a:pt x="245618" y="191135"/>
                      <a:pt x="267970" y="195580"/>
                      <a:pt x="288798" y="204470"/>
                    </a:cubicBezTo>
                    <a:cubicBezTo>
                      <a:pt x="309626" y="213360"/>
                      <a:pt x="327914" y="225552"/>
                      <a:pt x="343662" y="241046"/>
                    </a:cubicBezTo>
                    <a:cubicBezTo>
                      <a:pt x="359410" y="256540"/>
                      <a:pt x="371729" y="274828"/>
                      <a:pt x="380619" y="295910"/>
                    </a:cubicBezTo>
                    <a:cubicBezTo>
                      <a:pt x="389509" y="316992"/>
                      <a:pt x="393954" y="339725"/>
                      <a:pt x="393954" y="364109"/>
                    </a:cubicBezTo>
                    <a:cubicBezTo>
                      <a:pt x="393954" y="392557"/>
                      <a:pt x="388874" y="418465"/>
                      <a:pt x="378714" y="441833"/>
                    </a:cubicBezTo>
                    <a:cubicBezTo>
                      <a:pt x="368554" y="465201"/>
                      <a:pt x="354711" y="485140"/>
                      <a:pt x="337185" y="501650"/>
                    </a:cubicBezTo>
                    <a:cubicBezTo>
                      <a:pt x="319659" y="518160"/>
                      <a:pt x="298831" y="530860"/>
                      <a:pt x="274701" y="539750"/>
                    </a:cubicBezTo>
                    <a:cubicBezTo>
                      <a:pt x="250571" y="548640"/>
                      <a:pt x="224790" y="553085"/>
                      <a:pt x="197358" y="553085"/>
                    </a:cubicBezTo>
                    <a:cubicBezTo>
                      <a:pt x="168910" y="553085"/>
                      <a:pt x="142748" y="548386"/>
                      <a:pt x="118872" y="538988"/>
                    </a:cubicBezTo>
                    <a:cubicBezTo>
                      <a:pt x="94996" y="529590"/>
                      <a:pt x="74168" y="516509"/>
                      <a:pt x="56388" y="499745"/>
                    </a:cubicBezTo>
                    <a:cubicBezTo>
                      <a:pt x="38608" y="482981"/>
                      <a:pt x="24765" y="463296"/>
                      <a:pt x="14859" y="440690"/>
                    </a:cubicBezTo>
                    <a:cubicBezTo>
                      <a:pt x="4953" y="418084"/>
                      <a:pt x="0" y="393827"/>
                      <a:pt x="0" y="367919"/>
                    </a:cubicBezTo>
                    <a:cubicBezTo>
                      <a:pt x="0" y="352679"/>
                      <a:pt x="1270" y="338328"/>
                      <a:pt x="3810" y="324866"/>
                    </a:cubicBezTo>
                    <a:cubicBezTo>
                      <a:pt x="6350" y="311404"/>
                      <a:pt x="10033" y="298450"/>
                      <a:pt x="14859" y="286004"/>
                    </a:cubicBezTo>
                    <a:cubicBezTo>
                      <a:pt x="19685" y="273558"/>
                      <a:pt x="25527" y="260985"/>
                      <a:pt x="32385" y="248285"/>
                    </a:cubicBezTo>
                    <a:cubicBezTo>
                      <a:pt x="39243" y="235585"/>
                      <a:pt x="46990" y="222377"/>
                      <a:pt x="55626" y="208661"/>
                    </a:cubicBezTo>
                    <a:lnTo>
                      <a:pt x="190500" y="0"/>
                    </a:lnTo>
                    <a:close/>
                  </a:path>
                </a:pathLst>
              </a:custGeom>
              <a:solidFill>
                <a:srgbClr val="4B3C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67" name="Google Shape;267;p15"/>
          <p:cNvGrpSpPr/>
          <p:nvPr/>
        </p:nvGrpSpPr>
        <p:grpSpPr>
          <a:xfrm>
            <a:off x="6178817" y="9869622"/>
            <a:ext cx="5937561" cy="417621"/>
            <a:chOff x="0" y="-38100"/>
            <a:chExt cx="784800" cy="55200"/>
          </a:xfrm>
        </p:grpSpPr>
        <p:sp>
          <p:nvSpPr>
            <p:cNvPr id="268" name="Google Shape;268;p15"/>
            <p:cNvSpPr/>
            <p:nvPr/>
          </p:nvSpPr>
          <p:spPr>
            <a:xfrm>
              <a:off x="0" y="0"/>
              <a:ext cx="784752" cy="17068"/>
            </a:xfrm>
            <a:custGeom>
              <a:avLst/>
              <a:gdLst/>
              <a:ahLst/>
              <a:cxnLst/>
              <a:rect l="l" t="t" r="r" b="b"/>
              <a:pathLst>
                <a:path w="784752" h="17068" extrusionOk="0">
                  <a:moveTo>
                    <a:pt x="0" y="0"/>
                  </a:moveTo>
                  <a:lnTo>
                    <a:pt x="784752" y="0"/>
                  </a:lnTo>
                  <a:lnTo>
                    <a:pt x="784752" y="17068"/>
                  </a:lnTo>
                  <a:lnTo>
                    <a:pt x="0" y="17068"/>
                  </a:lnTo>
                  <a:close/>
                </a:path>
              </a:pathLst>
            </a:custGeom>
            <a:solidFill>
              <a:srgbClr val="E3393A"/>
            </a:solidFill>
            <a:ln>
              <a:noFill/>
            </a:ln>
          </p:spPr>
        </p:sp>
        <p:sp>
          <p:nvSpPr>
            <p:cNvPr id="269" name="Google Shape;269;p15"/>
            <p:cNvSpPr txBox="1"/>
            <p:nvPr/>
          </p:nvSpPr>
          <p:spPr>
            <a:xfrm>
              <a:off x="0" y="-38100"/>
              <a:ext cx="784800" cy="55200"/>
            </a:xfrm>
            <a:prstGeom prst="rect">
              <a:avLst/>
            </a:prstGeom>
            <a:noFill/>
            <a:ln>
              <a:noFill/>
            </a:ln>
          </p:spPr>
          <p:txBody>
            <a:bodyPr spcFirstLastPara="1" wrap="square" lIns="47025" tIns="47025" rIns="47025" bIns="47025" anchor="ctr" anchorCtr="0">
              <a:noAutofit/>
            </a:bodyPr>
            <a:lstStyle/>
            <a:p>
              <a:pPr marL="0" marR="0" lvl="0" indent="0" algn="ctr" rtl="0">
                <a:lnSpc>
                  <a:spcPct val="100777"/>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270" name="Google Shape;270;p15"/>
          <p:cNvGrpSpPr/>
          <p:nvPr/>
        </p:nvGrpSpPr>
        <p:grpSpPr>
          <a:xfrm>
            <a:off x="0" y="9869622"/>
            <a:ext cx="5937561" cy="417621"/>
            <a:chOff x="0" y="-38100"/>
            <a:chExt cx="784800" cy="55200"/>
          </a:xfrm>
        </p:grpSpPr>
        <p:sp>
          <p:nvSpPr>
            <p:cNvPr id="271" name="Google Shape;271;p15"/>
            <p:cNvSpPr/>
            <p:nvPr/>
          </p:nvSpPr>
          <p:spPr>
            <a:xfrm>
              <a:off x="0" y="0"/>
              <a:ext cx="784752" cy="17068"/>
            </a:xfrm>
            <a:custGeom>
              <a:avLst/>
              <a:gdLst/>
              <a:ahLst/>
              <a:cxnLst/>
              <a:rect l="l" t="t" r="r" b="b"/>
              <a:pathLst>
                <a:path w="784752" h="17068" extrusionOk="0">
                  <a:moveTo>
                    <a:pt x="0" y="0"/>
                  </a:moveTo>
                  <a:lnTo>
                    <a:pt x="784752" y="0"/>
                  </a:lnTo>
                  <a:lnTo>
                    <a:pt x="784752" y="17068"/>
                  </a:lnTo>
                  <a:lnTo>
                    <a:pt x="0" y="17068"/>
                  </a:lnTo>
                  <a:close/>
                </a:path>
              </a:pathLst>
            </a:custGeom>
            <a:solidFill>
              <a:srgbClr val="232625"/>
            </a:solidFill>
            <a:ln>
              <a:noFill/>
            </a:ln>
          </p:spPr>
        </p:sp>
        <p:sp>
          <p:nvSpPr>
            <p:cNvPr id="272" name="Google Shape;272;p15"/>
            <p:cNvSpPr txBox="1"/>
            <p:nvPr/>
          </p:nvSpPr>
          <p:spPr>
            <a:xfrm>
              <a:off x="0" y="-38100"/>
              <a:ext cx="784800" cy="55200"/>
            </a:xfrm>
            <a:prstGeom prst="rect">
              <a:avLst/>
            </a:prstGeom>
            <a:noFill/>
            <a:ln>
              <a:noFill/>
            </a:ln>
          </p:spPr>
          <p:txBody>
            <a:bodyPr spcFirstLastPara="1" wrap="square" lIns="47025" tIns="47025" rIns="47025" bIns="47025" anchor="ctr" anchorCtr="0">
              <a:noAutofit/>
            </a:bodyPr>
            <a:lstStyle/>
            <a:p>
              <a:pPr marL="0" marR="0" lvl="0" indent="0" algn="ctr" rtl="0">
                <a:lnSpc>
                  <a:spcPct val="100777"/>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273" name="Google Shape;273;p15"/>
          <p:cNvGrpSpPr/>
          <p:nvPr/>
        </p:nvGrpSpPr>
        <p:grpSpPr>
          <a:xfrm>
            <a:off x="12350808" y="9869622"/>
            <a:ext cx="5937561" cy="417621"/>
            <a:chOff x="0" y="-38100"/>
            <a:chExt cx="784800" cy="55200"/>
          </a:xfrm>
        </p:grpSpPr>
        <p:sp>
          <p:nvSpPr>
            <p:cNvPr id="274" name="Google Shape;274;p15"/>
            <p:cNvSpPr/>
            <p:nvPr/>
          </p:nvSpPr>
          <p:spPr>
            <a:xfrm>
              <a:off x="0" y="0"/>
              <a:ext cx="784752" cy="17068"/>
            </a:xfrm>
            <a:custGeom>
              <a:avLst/>
              <a:gdLst/>
              <a:ahLst/>
              <a:cxnLst/>
              <a:rect l="l" t="t" r="r" b="b"/>
              <a:pathLst>
                <a:path w="784752" h="17068" extrusionOk="0">
                  <a:moveTo>
                    <a:pt x="0" y="0"/>
                  </a:moveTo>
                  <a:lnTo>
                    <a:pt x="784752" y="0"/>
                  </a:lnTo>
                  <a:lnTo>
                    <a:pt x="784752" y="17068"/>
                  </a:lnTo>
                  <a:lnTo>
                    <a:pt x="0" y="17068"/>
                  </a:lnTo>
                  <a:close/>
                </a:path>
              </a:pathLst>
            </a:custGeom>
            <a:solidFill>
              <a:srgbClr val="46A96C"/>
            </a:solidFill>
            <a:ln>
              <a:noFill/>
            </a:ln>
          </p:spPr>
        </p:sp>
        <p:sp>
          <p:nvSpPr>
            <p:cNvPr id="275" name="Google Shape;275;p15"/>
            <p:cNvSpPr txBox="1"/>
            <p:nvPr/>
          </p:nvSpPr>
          <p:spPr>
            <a:xfrm>
              <a:off x="0" y="-38100"/>
              <a:ext cx="784800" cy="55200"/>
            </a:xfrm>
            <a:prstGeom prst="rect">
              <a:avLst/>
            </a:prstGeom>
            <a:noFill/>
            <a:ln>
              <a:noFill/>
            </a:ln>
          </p:spPr>
          <p:txBody>
            <a:bodyPr spcFirstLastPara="1" wrap="square" lIns="47025" tIns="47025" rIns="47025" bIns="47025" anchor="ctr" anchorCtr="0">
              <a:noAutofit/>
            </a:bodyPr>
            <a:lstStyle/>
            <a:p>
              <a:pPr marL="0" marR="0" lvl="0" indent="0" algn="ctr" rtl="0">
                <a:lnSpc>
                  <a:spcPct val="100777"/>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276" name="Google Shape;276;p15"/>
          <p:cNvGrpSpPr/>
          <p:nvPr/>
        </p:nvGrpSpPr>
        <p:grpSpPr>
          <a:xfrm>
            <a:off x="27325" y="1296075"/>
            <a:ext cx="18284356" cy="893932"/>
            <a:chOff x="0" y="-57150"/>
            <a:chExt cx="3021109" cy="532800"/>
          </a:xfrm>
        </p:grpSpPr>
        <p:sp>
          <p:nvSpPr>
            <p:cNvPr id="277" name="Google Shape;277;p15"/>
            <p:cNvSpPr/>
            <p:nvPr/>
          </p:nvSpPr>
          <p:spPr>
            <a:xfrm>
              <a:off x="0" y="0"/>
              <a:ext cx="3021109" cy="475630"/>
            </a:xfrm>
            <a:custGeom>
              <a:avLst/>
              <a:gdLst/>
              <a:ahLst/>
              <a:cxnLst/>
              <a:rect l="l" t="t" r="r" b="b"/>
              <a:pathLst>
                <a:path w="3021109" h="475630" extrusionOk="0">
                  <a:moveTo>
                    <a:pt x="0" y="0"/>
                  </a:moveTo>
                  <a:lnTo>
                    <a:pt x="3021109" y="0"/>
                  </a:lnTo>
                  <a:lnTo>
                    <a:pt x="3021109" y="475630"/>
                  </a:lnTo>
                  <a:lnTo>
                    <a:pt x="0" y="475630"/>
                  </a:lnTo>
                  <a:close/>
                </a:path>
              </a:pathLst>
            </a:custGeom>
            <a:solidFill>
              <a:srgbClr val="3B479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78" name="Google Shape;278;p15"/>
            <p:cNvSpPr txBox="1"/>
            <p:nvPr/>
          </p:nvSpPr>
          <p:spPr>
            <a:xfrm>
              <a:off x="0" y="-57150"/>
              <a:ext cx="3021000" cy="532800"/>
            </a:xfrm>
            <a:prstGeom prst="rect">
              <a:avLst/>
            </a:prstGeom>
            <a:noFill/>
            <a:ln>
              <a:noFill/>
            </a:ln>
          </p:spPr>
          <p:txBody>
            <a:bodyPr spcFirstLastPara="1" wrap="square" lIns="47025" tIns="47025" rIns="47025" bIns="47025" anchor="ctr" anchorCtr="0">
              <a:noAutofit/>
            </a:bodyPr>
            <a:lstStyle/>
            <a:p>
              <a:pPr marL="0" marR="0" lvl="0" indent="0" algn="l" rtl="0">
                <a:lnSpc>
                  <a:spcPct val="180000"/>
                </a:lnSpc>
                <a:spcBef>
                  <a:spcPts val="0"/>
                </a:spcBef>
                <a:spcAft>
                  <a:spcPts val="0"/>
                </a:spcAft>
                <a:buNone/>
              </a:pPr>
              <a:endParaRPr sz="1800">
                <a:solidFill>
                  <a:schemeClr val="dk1"/>
                </a:solidFill>
                <a:latin typeface="Calibri"/>
                <a:ea typeface="Calibri"/>
                <a:cs typeface="Calibri"/>
                <a:sym typeface="Calibri"/>
              </a:endParaRPr>
            </a:p>
          </p:txBody>
        </p:sp>
      </p:grpSp>
      <p:sp>
        <p:nvSpPr>
          <p:cNvPr id="279" name="Google Shape;279;p15"/>
          <p:cNvSpPr txBox="1"/>
          <p:nvPr/>
        </p:nvSpPr>
        <p:spPr>
          <a:xfrm>
            <a:off x="762000" y="1435227"/>
            <a:ext cx="16764000" cy="677400"/>
          </a:xfrm>
          <a:prstGeom prst="rect">
            <a:avLst/>
          </a:prstGeom>
          <a:solidFill>
            <a:srgbClr val="000000">
              <a:alpha val="0"/>
            </a:srgbClr>
          </a:solidFill>
          <a:ln>
            <a:noFill/>
          </a:ln>
        </p:spPr>
        <p:txBody>
          <a:bodyPr spcFirstLastPara="1" wrap="square" lIns="0" tIns="0" rIns="0" bIns="0" anchor="ctr" anchorCtr="0">
            <a:spAutoFit/>
          </a:bodyPr>
          <a:lstStyle/>
          <a:p>
            <a:pPr marL="0" lvl="0" indent="0" algn="l" rtl="0">
              <a:spcBef>
                <a:spcPts val="0"/>
              </a:spcBef>
              <a:spcAft>
                <a:spcPts val="0"/>
              </a:spcAft>
              <a:buNone/>
            </a:pPr>
            <a:r>
              <a:rPr lang="en-US" sz="4400" b="1">
                <a:solidFill>
                  <a:schemeClr val="lt1"/>
                </a:solidFill>
                <a:latin typeface="Arial"/>
                <a:ea typeface="Arial"/>
                <a:cs typeface="Arial"/>
                <a:sym typeface="Arial"/>
              </a:rPr>
              <a:t>Proposed Solution</a:t>
            </a:r>
            <a:r>
              <a:rPr lang="en-US" sz="4400" b="1">
                <a:solidFill>
                  <a:srgbClr val="3B479D"/>
                </a:solidFill>
                <a:latin typeface="Arial"/>
                <a:ea typeface="Arial"/>
                <a:cs typeface="Arial"/>
                <a:sym typeface="Arial"/>
              </a:rPr>
              <a:t>osPPed Solution</a:t>
            </a:r>
            <a:endParaRPr sz="4400" b="1">
              <a:solidFill>
                <a:srgbClr val="3B479D"/>
              </a:solidFill>
              <a:latin typeface="Arial"/>
              <a:ea typeface="Arial"/>
              <a:cs typeface="Arial"/>
              <a:sym typeface="Arial"/>
            </a:endParaRPr>
          </a:p>
        </p:txBody>
      </p:sp>
      <p:pic>
        <p:nvPicPr>
          <p:cNvPr id="280" name="Google Shape;280;p15"/>
          <p:cNvPicPr preferRelativeResize="0"/>
          <p:nvPr/>
        </p:nvPicPr>
        <p:blipFill>
          <a:blip r:embed="rId6">
            <a:alphaModFix/>
          </a:blip>
          <a:stretch>
            <a:fillRect/>
          </a:stretch>
        </p:blipFill>
        <p:spPr>
          <a:xfrm>
            <a:off x="6178825" y="261775"/>
            <a:ext cx="1575174" cy="1034300"/>
          </a:xfrm>
          <a:prstGeom prst="rect">
            <a:avLst/>
          </a:prstGeom>
          <a:noFill/>
          <a:ln>
            <a:noFill/>
          </a:ln>
        </p:spPr>
      </p:pic>
      <p:grpSp>
        <p:nvGrpSpPr>
          <p:cNvPr id="281" name="Google Shape;281;p15"/>
          <p:cNvGrpSpPr/>
          <p:nvPr/>
        </p:nvGrpSpPr>
        <p:grpSpPr>
          <a:xfrm>
            <a:off x="9043925" y="2476500"/>
            <a:ext cx="8001000" cy="2857500"/>
            <a:chOff x="762000" y="2476500"/>
            <a:chExt cx="8001000" cy="2857500"/>
          </a:xfrm>
        </p:grpSpPr>
        <p:sp>
          <p:nvSpPr>
            <p:cNvPr id="282" name="Google Shape;282;p15"/>
            <p:cNvSpPr/>
            <p:nvPr/>
          </p:nvSpPr>
          <p:spPr>
            <a:xfrm>
              <a:off x="762000" y="2476500"/>
              <a:ext cx="8001000" cy="2857500"/>
            </a:xfrm>
            <a:prstGeom prst="roundRect">
              <a:avLst>
                <a:gd name="adj" fmla="val 6666"/>
              </a:avLst>
            </a:prstGeom>
            <a:solidFill>
              <a:srgbClr val="FFFFFF"/>
            </a:solidFill>
            <a:ln w="1905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83" name="Google Shape;283;p15"/>
            <p:cNvSpPr txBox="1"/>
            <p:nvPr/>
          </p:nvSpPr>
          <p:spPr>
            <a:xfrm>
              <a:off x="904950" y="2761863"/>
              <a:ext cx="7715100" cy="22860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2000" b="1">
                  <a:solidFill>
                    <a:srgbClr val="0A6C38"/>
                  </a:solidFill>
                </a:rPr>
                <a:t>IntelliSOFT’s</a:t>
              </a:r>
              <a:r>
                <a:rPr lang="en-US" sz="2000">
                  <a:solidFill>
                    <a:srgbClr val="1E293B"/>
                  </a:solidFill>
                  <a:latin typeface="Arial"/>
                  <a:ea typeface="Arial"/>
                  <a:cs typeface="Arial"/>
                  <a:sym typeface="Arial"/>
                </a:rPr>
                <a:t> proposed response to this gap was to design and integrate a </a:t>
              </a:r>
              <a:r>
                <a:rPr lang="en-US" sz="2000" b="1">
                  <a:solidFill>
                    <a:srgbClr val="3B479D"/>
                  </a:solidFill>
                  <a:latin typeface="Arial"/>
                  <a:ea typeface="Arial"/>
                  <a:cs typeface="Arial"/>
                  <a:sym typeface="Arial"/>
                </a:rPr>
                <a:t>custom, extendable service module</a:t>
              </a:r>
              <a:r>
                <a:rPr lang="en-US" sz="2000">
                  <a:solidFill>
                    <a:srgbClr val="1E293B"/>
                  </a:solidFill>
                  <a:latin typeface="Arial"/>
                  <a:ea typeface="Arial"/>
                  <a:cs typeface="Arial"/>
                  <a:sym typeface="Arial"/>
                </a:rPr>
                <a:t> within the OpenMRS 3.x platform, linking </a:t>
              </a:r>
              <a:r>
                <a:rPr lang="en-US" sz="2000">
                  <a:solidFill>
                    <a:srgbClr val="1E293B"/>
                  </a:solidFill>
                </a:rPr>
                <a:t>St. Joseph’s </a:t>
              </a:r>
              <a:r>
                <a:rPr lang="en-US" sz="2000">
                  <a:solidFill>
                    <a:srgbClr val="1E293B"/>
                  </a:solidFill>
                  <a:latin typeface="Arial"/>
                  <a:ea typeface="Arial"/>
                  <a:cs typeface="Arial"/>
                  <a:sym typeface="Arial"/>
                </a:rPr>
                <a:t> hospital’s EMR with AI and messaging services. The solution would:</a:t>
              </a:r>
              <a:endParaRPr sz="2000">
                <a:solidFill>
                  <a:srgbClr val="1E293B"/>
                </a:solidFill>
                <a:latin typeface="Arial"/>
                <a:ea typeface="Arial"/>
                <a:cs typeface="Arial"/>
                <a:sym typeface="Arial"/>
              </a:endParaRPr>
            </a:p>
          </p:txBody>
        </p:sp>
      </p:grpSp>
      <p:grpSp>
        <p:nvGrpSpPr>
          <p:cNvPr id="284" name="Google Shape;284;p15"/>
          <p:cNvGrpSpPr/>
          <p:nvPr/>
        </p:nvGrpSpPr>
        <p:grpSpPr>
          <a:xfrm>
            <a:off x="9124675" y="5620500"/>
            <a:ext cx="8001000" cy="1332761"/>
            <a:chOff x="1033250" y="5476725"/>
            <a:chExt cx="8001000" cy="1332761"/>
          </a:xfrm>
        </p:grpSpPr>
        <p:sp>
          <p:nvSpPr>
            <p:cNvPr id="285" name="Google Shape;285;p15"/>
            <p:cNvSpPr/>
            <p:nvPr/>
          </p:nvSpPr>
          <p:spPr>
            <a:xfrm>
              <a:off x="1033250" y="5476725"/>
              <a:ext cx="8001000" cy="1143000"/>
            </a:xfrm>
            <a:prstGeom prst="roundRect">
              <a:avLst>
                <a:gd name="adj" fmla="val 12500"/>
              </a:avLst>
            </a:prstGeom>
            <a:solidFill>
              <a:srgbClr val="FFFFFF"/>
            </a:solidFill>
            <a:ln w="1905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86" name="Google Shape;286;p15"/>
            <p:cNvSpPr txBox="1"/>
            <p:nvPr/>
          </p:nvSpPr>
          <p:spPr>
            <a:xfrm>
              <a:off x="1141250" y="5666486"/>
              <a:ext cx="571500" cy="1143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US" sz="3200">
                  <a:solidFill>
                    <a:srgbClr val="46A96C"/>
                  </a:solidFill>
                  <a:latin typeface="Material Icons"/>
                  <a:ea typeface="Material Icons"/>
                  <a:cs typeface="Material Icons"/>
                  <a:sym typeface="Material Icons"/>
                </a:rPr>
                <a:t>summarize</a:t>
              </a:r>
              <a:endParaRPr sz="3200">
                <a:solidFill>
                  <a:srgbClr val="46A96C"/>
                </a:solidFill>
                <a:latin typeface="Material Icons"/>
                <a:ea typeface="Material Icons"/>
                <a:cs typeface="Material Icons"/>
                <a:sym typeface="Material Icons"/>
              </a:endParaRPr>
            </a:p>
          </p:txBody>
        </p:sp>
        <p:sp>
          <p:nvSpPr>
            <p:cNvPr id="287" name="Google Shape;287;p15"/>
            <p:cNvSpPr txBox="1"/>
            <p:nvPr/>
          </p:nvSpPr>
          <p:spPr>
            <a:xfrm>
              <a:off x="1922625" y="5476725"/>
              <a:ext cx="6953400" cy="11430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2000">
                  <a:solidFill>
                    <a:srgbClr val="475569"/>
                  </a:solidFill>
                  <a:latin typeface="Arial"/>
                  <a:ea typeface="Arial"/>
                  <a:cs typeface="Arial"/>
                  <a:sym typeface="Arial"/>
                </a:rPr>
                <a:t>Generate personalized health summaries tailored to individual literacy levels.</a:t>
              </a:r>
              <a:endParaRPr sz="2000">
                <a:solidFill>
                  <a:srgbClr val="475569"/>
                </a:solidFill>
                <a:latin typeface="Arial"/>
                <a:ea typeface="Arial"/>
                <a:cs typeface="Arial"/>
                <a:sym typeface="Arial"/>
              </a:endParaRPr>
            </a:p>
          </p:txBody>
        </p:sp>
      </p:grpSp>
      <p:grpSp>
        <p:nvGrpSpPr>
          <p:cNvPr id="288" name="Google Shape;288;p15"/>
          <p:cNvGrpSpPr/>
          <p:nvPr/>
        </p:nvGrpSpPr>
        <p:grpSpPr>
          <a:xfrm>
            <a:off x="9124675" y="6887150"/>
            <a:ext cx="8001000" cy="1189736"/>
            <a:chOff x="762000" y="6953250"/>
            <a:chExt cx="8001000" cy="1189736"/>
          </a:xfrm>
        </p:grpSpPr>
        <p:sp>
          <p:nvSpPr>
            <p:cNvPr id="289" name="Google Shape;289;p15"/>
            <p:cNvSpPr/>
            <p:nvPr/>
          </p:nvSpPr>
          <p:spPr>
            <a:xfrm>
              <a:off x="762000" y="6953250"/>
              <a:ext cx="8001000" cy="1143000"/>
            </a:xfrm>
            <a:prstGeom prst="roundRect">
              <a:avLst>
                <a:gd name="adj" fmla="val 12500"/>
              </a:avLst>
            </a:prstGeom>
            <a:solidFill>
              <a:srgbClr val="FFFFFF"/>
            </a:solidFill>
            <a:ln w="1905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90" name="Google Shape;290;p15"/>
            <p:cNvSpPr txBox="1"/>
            <p:nvPr/>
          </p:nvSpPr>
          <p:spPr>
            <a:xfrm>
              <a:off x="952500" y="6999986"/>
              <a:ext cx="571500" cy="1143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US" sz="3200">
                  <a:solidFill>
                    <a:srgbClr val="46A96C"/>
                  </a:solidFill>
                  <a:latin typeface="Material Icons"/>
                  <a:ea typeface="Material Icons"/>
                  <a:cs typeface="Material Icons"/>
                  <a:sym typeface="Material Icons"/>
                </a:rPr>
                <a:t>psychology</a:t>
              </a:r>
              <a:endParaRPr sz="3200">
                <a:solidFill>
                  <a:srgbClr val="46A96C"/>
                </a:solidFill>
                <a:latin typeface="Material Icons"/>
                <a:ea typeface="Material Icons"/>
                <a:cs typeface="Material Icons"/>
                <a:sym typeface="Material Icons"/>
              </a:endParaRPr>
            </a:p>
          </p:txBody>
        </p:sp>
        <p:sp>
          <p:nvSpPr>
            <p:cNvPr id="291" name="Google Shape;291;p15"/>
            <p:cNvSpPr txBox="1"/>
            <p:nvPr/>
          </p:nvSpPr>
          <p:spPr>
            <a:xfrm>
              <a:off x="1619250" y="6953250"/>
              <a:ext cx="6953400" cy="11430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2000">
                  <a:solidFill>
                    <a:srgbClr val="475569"/>
                  </a:solidFill>
                  <a:latin typeface="Arial"/>
                  <a:ea typeface="Arial"/>
                  <a:cs typeface="Arial"/>
                  <a:sym typeface="Arial"/>
                </a:rPr>
                <a:t>Enable patients to better understand care and make informed decisions.</a:t>
              </a:r>
              <a:endParaRPr sz="2000">
                <a:solidFill>
                  <a:srgbClr val="475569"/>
                </a:solidFill>
                <a:latin typeface="Arial"/>
                <a:ea typeface="Arial"/>
                <a:cs typeface="Arial"/>
                <a:sym typeface="Arial"/>
              </a:endParaRPr>
            </a:p>
          </p:txBody>
        </p:sp>
      </p:grpSp>
      <p:grpSp>
        <p:nvGrpSpPr>
          <p:cNvPr id="292" name="Google Shape;292;p15"/>
          <p:cNvGrpSpPr/>
          <p:nvPr/>
        </p:nvGrpSpPr>
        <p:grpSpPr>
          <a:xfrm>
            <a:off x="9124675" y="8206025"/>
            <a:ext cx="8001000" cy="1189736"/>
            <a:chOff x="762000" y="8286750"/>
            <a:chExt cx="8001000" cy="1189736"/>
          </a:xfrm>
        </p:grpSpPr>
        <p:sp>
          <p:nvSpPr>
            <p:cNvPr id="293" name="Google Shape;293;p15"/>
            <p:cNvSpPr/>
            <p:nvPr/>
          </p:nvSpPr>
          <p:spPr>
            <a:xfrm>
              <a:off x="762000" y="8286750"/>
              <a:ext cx="8001000" cy="1143000"/>
            </a:xfrm>
            <a:prstGeom prst="roundRect">
              <a:avLst>
                <a:gd name="adj" fmla="val 12500"/>
              </a:avLst>
            </a:prstGeom>
            <a:solidFill>
              <a:srgbClr val="FFFFFF"/>
            </a:solidFill>
            <a:ln w="1905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94" name="Google Shape;294;p15"/>
            <p:cNvSpPr txBox="1"/>
            <p:nvPr/>
          </p:nvSpPr>
          <p:spPr>
            <a:xfrm>
              <a:off x="952500" y="8333486"/>
              <a:ext cx="571500" cy="1143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US" sz="3200">
                  <a:solidFill>
                    <a:srgbClr val="46A96C"/>
                  </a:solidFill>
                  <a:latin typeface="Material Icons"/>
                  <a:ea typeface="Material Icons"/>
                  <a:cs typeface="Material Icons"/>
                  <a:sym typeface="Material Icons"/>
                </a:rPr>
                <a:t>task_alt</a:t>
              </a:r>
              <a:endParaRPr sz="3200">
                <a:solidFill>
                  <a:srgbClr val="46A96C"/>
                </a:solidFill>
                <a:latin typeface="Material Icons"/>
                <a:ea typeface="Material Icons"/>
                <a:cs typeface="Material Icons"/>
                <a:sym typeface="Material Icons"/>
              </a:endParaRPr>
            </a:p>
          </p:txBody>
        </p:sp>
        <p:sp>
          <p:nvSpPr>
            <p:cNvPr id="295" name="Google Shape;295;p15"/>
            <p:cNvSpPr txBox="1"/>
            <p:nvPr/>
          </p:nvSpPr>
          <p:spPr>
            <a:xfrm>
              <a:off x="1593597" y="8286750"/>
              <a:ext cx="6953400" cy="11430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2000">
                  <a:solidFill>
                    <a:srgbClr val="475569"/>
                  </a:solidFill>
                </a:rPr>
                <a:t>Reduce clinician time spent on repeated explanation and clarification of care information. </a:t>
              </a:r>
              <a:endParaRPr sz="2000">
                <a:solidFill>
                  <a:srgbClr val="475569"/>
                </a:solidFill>
                <a:latin typeface="Arial"/>
                <a:ea typeface="Arial"/>
                <a:cs typeface="Arial"/>
                <a:sym typeface="Arial"/>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0" name="Google Shape;300;p16"/>
          <p:cNvSpPr/>
          <p:nvPr/>
        </p:nvSpPr>
        <p:spPr>
          <a:xfrm>
            <a:off x="914400" y="380681"/>
            <a:ext cx="2648363" cy="800419"/>
          </a:xfrm>
          <a:custGeom>
            <a:avLst/>
            <a:gdLst/>
            <a:ahLst/>
            <a:cxnLst/>
            <a:rect l="l" t="t" r="r" b="b"/>
            <a:pathLst>
              <a:path w="3761524" h="1136852" extrusionOk="0">
                <a:moveTo>
                  <a:pt x="0" y="0"/>
                </a:moveTo>
                <a:lnTo>
                  <a:pt x="3761524" y="0"/>
                </a:lnTo>
                <a:lnTo>
                  <a:pt x="3761524" y="1136852"/>
                </a:lnTo>
                <a:lnTo>
                  <a:pt x="0" y="1136852"/>
                </a:lnTo>
                <a:lnTo>
                  <a:pt x="0" y="0"/>
                </a:lnTo>
                <a:close/>
              </a:path>
            </a:pathLst>
          </a:custGeom>
          <a:blipFill rotWithShape="1">
            <a:blip r:embed="rId3">
              <a:alphaModFix/>
            </a:blip>
            <a:stretch>
              <a:fillRect t="-2570"/>
            </a:stretch>
          </a:blipFill>
          <a:ln>
            <a:noFill/>
          </a:ln>
        </p:spPr>
      </p:sp>
      <p:grpSp>
        <p:nvGrpSpPr>
          <p:cNvPr id="301" name="Google Shape;301;p16"/>
          <p:cNvGrpSpPr/>
          <p:nvPr/>
        </p:nvGrpSpPr>
        <p:grpSpPr>
          <a:xfrm>
            <a:off x="15773400" y="463679"/>
            <a:ext cx="1816758" cy="634429"/>
            <a:chOff x="0" y="0"/>
            <a:chExt cx="3332711" cy="1163813"/>
          </a:xfrm>
        </p:grpSpPr>
        <p:sp>
          <p:nvSpPr>
            <p:cNvPr id="302" name="Google Shape;302;p16"/>
            <p:cNvSpPr/>
            <p:nvPr/>
          </p:nvSpPr>
          <p:spPr>
            <a:xfrm>
              <a:off x="0" y="0"/>
              <a:ext cx="1171843" cy="1145244"/>
            </a:xfrm>
            <a:custGeom>
              <a:avLst/>
              <a:gdLst/>
              <a:ahLst/>
              <a:cxnLst/>
              <a:rect l="l" t="t" r="r" b="b"/>
              <a:pathLst>
                <a:path w="1171843" h="1145244" extrusionOk="0">
                  <a:moveTo>
                    <a:pt x="0" y="0"/>
                  </a:moveTo>
                  <a:lnTo>
                    <a:pt x="1171843" y="0"/>
                  </a:lnTo>
                  <a:lnTo>
                    <a:pt x="1171843" y="1145244"/>
                  </a:lnTo>
                  <a:lnTo>
                    <a:pt x="0" y="1145244"/>
                  </a:lnTo>
                  <a:lnTo>
                    <a:pt x="0" y="0"/>
                  </a:lnTo>
                  <a:close/>
                </a:path>
              </a:pathLst>
            </a:custGeom>
            <a:noFill/>
            <a:ln>
              <a:noFill/>
            </a:ln>
          </p:spPr>
        </p:sp>
        <p:sp>
          <p:nvSpPr>
            <p:cNvPr id="303" name="Google Shape;303;p16"/>
            <p:cNvSpPr/>
            <p:nvPr/>
          </p:nvSpPr>
          <p:spPr>
            <a:xfrm>
              <a:off x="1416663" y="359354"/>
              <a:ext cx="212026" cy="224039"/>
            </a:xfrm>
            <a:custGeom>
              <a:avLst/>
              <a:gdLst/>
              <a:ahLst/>
              <a:cxnLst/>
              <a:rect l="l" t="t" r="r" b="b"/>
              <a:pathLst>
                <a:path w="829310" h="876300" extrusionOk="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310" y="0"/>
                  </a:lnTo>
                  <a:lnTo>
                    <a:pt x="829310" y="876300"/>
                  </a:lnTo>
                  <a:lnTo>
                    <a:pt x="534797" y="876300"/>
                  </a:lnTo>
                  <a:close/>
                </a:path>
              </a:pathLst>
            </a:custGeom>
            <a:solidFill>
              <a:srgbClr val="0B6C37"/>
            </a:solidFill>
            <a:ln>
              <a:noFill/>
            </a:ln>
          </p:spPr>
        </p:sp>
        <p:grpSp>
          <p:nvGrpSpPr>
            <p:cNvPr id="304" name="Google Shape;304;p16"/>
            <p:cNvGrpSpPr/>
            <p:nvPr/>
          </p:nvGrpSpPr>
          <p:grpSpPr>
            <a:xfrm>
              <a:off x="1395780" y="661362"/>
              <a:ext cx="834206" cy="236767"/>
              <a:chOff x="63500" y="63500"/>
              <a:chExt cx="3262884" cy="926084"/>
            </a:xfrm>
          </p:grpSpPr>
          <p:sp>
            <p:nvSpPr>
              <p:cNvPr id="305" name="Google Shape;305;p16"/>
              <p:cNvSpPr/>
              <p:nvPr/>
            </p:nvSpPr>
            <p:spPr>
              <a:xfrm>
                <a:off x="63500" y="63500"/>
                <a:ext cx="753872" cy="926084"/>
              </a:xfrm>
              <a:custGeom>
                <a:avLst/>
                <a:gdLst/>
                <a:ahLst/>
                <a:cxnLst/>
                <a:rect l="l" t="t" r="r" b="b"/>
                <a:pathLst>
                  <a:path w="753872" h="926084" extrusionOk="0">
                    <a:moveTo>
                      <a:pt x="368808" y="925957"/>
                    </a:moveTo>
                    <a:cubicBezTo>
                      <a:pt x="333375" y="925957"/>
                      <a:pt x="298450" y="922909"/>
                      <a:pt x="264160" y="916686"/>
                    </a:cubicBezTo>
                    <a:cubicBezTo>
                      <a:pt x="229870" y="910463"/>
                      <a:pt x="196850" y="901573"/>
                      <a:pt x="165100" y="889635"/>
                    </a:cubicBezTo>
                    <a:cubicBezTo>
                      <a:pt x="133350" y="877697"/>
                      <a:pt x="103378" y="863854"/>
                      <a:pt x="75311" y="847725"/>
                    </a:cubicBezTo>
                    <a:cubicBezTo>
                      <a:pt x="47244" y="831596"/>
                      <a:pt x="22225" y="813816"/>
                      <a:pt x="0" y="794131"/>
                    </a:cubicBezTo>
                    <a:lnTo>
                      <a:pt x="179451" y="599186"/>
                    </a:lnTo>
                    <a:cubicBezTo>
                      <a:pt x="200025" y="621411"/>
                      <a:pt x="227457" y="641223"/>
                      <a:pt x="261747" y="658622"/>
                    </a:cubicBezTo>
                    <a:cubicBezTo>
                      <a:pt x="296037" y="676021"/>
                      <a:pt x="331216" y="684657"/>
                      <a:pt x="367538" y="684657"/>
                    </a:cubicBezTo>
                    <a:cubicBezTo>
                      <a:pt x="384048" y="684657"/>
                      <a:pt x="399161" y="681736"/>
                      <a:pt x="412750" y="676021"/>
                    </a:cubicBezTo>
                    <a:cubicBezTo>
                      <a:pt x="426339" y="670306"/>
                      <a:pt x="433197" y="659511"/>
                      <a:pt x="433197" y="643763"/>
                    </a:cubicBezTo>
                    <a:cubicBezTo>
                      <a:pt x="433197" y="635508"/>
                      <a:pt x="430911" y="628523"/>
                      <a:pt x="426339" y="622681"/>
                    </a:cubicBezTo>
                    <a:cubicBezTo>
                      <a:pt x="421767" y="616839"/>
                      <a:pt x="413766" y="610870"/>
                      <a:pt x="402209" y="604774"/>
                    </a:cubicBezTo>
                    <a:cubicBezTo>
                      <a:pt x="390652" y="598678"/>
                      <a:pt x="374777" y="591693"/>
                      <a:pt x="354584" y="584327"/>
                    </a:cubicBezTo>
                    <a:cubicBezTo>
                      <a:pt x="334391" y="576961"/>
                      <a:pt x="308991" y="568198"/>
                      <a:pt x="278511" y="558292"/>
                    </a:cubicBezTo>
                    <a:cubicBezTo>
                      <a:pt x="248793" y="548386"/>
                      <a:pt x="220345" y="536575"/>
                      <a:pt x="193167" y="522986"/>
                    </a:cubicBezTo>
                    <a:cubicBezTo>
                      <a:pt x="165989" y="509397"/>
                      <a:pt x="141732" y="492633"/>
                      <a:pt x="120777" y="472694"/>
                    </a:cubicBezTo>
                    <a:cubicBezTo>
                      <a:pt x="99822" y="452755"/>
                      <a:pt x="83058" y="429133"/>
                      <a:pt x="70612" y="401447"/>
                    </a:cubicBezTo>
                    <a:cubicBezTo>
                      <a:pt x="58166" y="373761"/>
                      <a:pt x="52070" y="340487"/>
                      <a:pt x="52070" y="301625"/>
                    </a:cubicBezTo>
                    <a:cubicBezTo>
                      <a:pt x="52070" y="247142"/>
                      <a:pt x="63246" y="200787"/>
                      <a:pt x="85471" y="162814"/>
                    </a:cubicBezTo>
                    <a:cubicBezTo>
                      <a:pt x="107696" y="124841"/>
                      <a:pt x="136398" y="93599"/>
                      <a:pt x="171450" y="69215"/>
                    </a:cubicBezTo>
                    <a:cubicBezTo>
                      <a:pt x="206502" y="44831"/>
                      <a:pt x="245872" y="27305"/>
                      <a:pt x="289687" y="16510"/>
                    </a:cubicBezTo>
                    <a:cubicBezTo>
                      <a:pt x="333502" y="5715"/>
                      <a:pt x="376682" y="0"/>
                      <a:pt x="419608" y="0"/>
                    </a:cubicBezTo>
                    <a:cubicBezTo>
                      <a:pt x="477393" y="0"/>
                      <a:pt x="536194" y="11176"/>
                      <a:pt x="596011" y="33401"/>
                    </a:cubicBezTo>
                    <a:cubicBezTo>
                      <a:pt x="655828" y="55626"/>
                      <a:pt x="708406" y="87884"/>
                      <a:pt x="753872" y="129921"/>
                    </a:cubicBezTo>
                    <a:lnTo>
                      <a:pt x="570611" y="316865"/>
                    </a:lnTo>
                    <a:cubicBezTo>
                      <a:pt x="550799" y="292100"/>
                      <a:pt x="526415" y="273304"/>
                      <a:pt x="497586" y="260604"/>
                    </a:cubicBezTo>
                    <a:cubicBezTo>
                      <a:pt x="468757" y="247904"/>
                      <a:pt x="442722" y="241427"/>
                      <a:pt x="419608" y="241427"/>
                    </a:cubicBezTo>
                    <a:cubicBezTo>
                      <a:pt x="398145" y="241427"/>
                      <a:pt x="380873" y="244475"/>
                      <a:pt x="367665" y="250698"/>
                    </a:cubicBezTo>
                    <a:cubicBezTo>
                      <a:pt x="354457" y="256921"/>
                      <a:pt x="347853" y="266954"/>
                      <a:pt x="347853" y="281051"/>
                    </a:cubicBezTo>
                    <a:cubicBezTo>
                      <a:pt x="347853" y="294259"/>
                      <a:pt x="354711" y="304165"/>
                      <a:pt x="368300" y="310769"/>
                    </a:cubicBezTo>
                    <a:cubicBezTo>
                      <a:pt x="381889" y="317373"/>
                      <a:pt x="403987" y="325628"/>
                      <a:pt x="434594" y="335534"/>
                    </a:cubicBezTo>
                    <a:cubicBezTo>
                      <a:pt x="465963" y="345440"/>
                      <a:pt x="498983" y="356997"/>
                      <a:pt x="533654" y="370205"/>
                    </a:cubicBezTo>
                    <a:cubicBezTo>
                      <a:pt x="568325" y="383413"/>
                      <a:pt x="600202" y="400558"/>
                      <a:pt x="629539" y="421640"/>
                    </a:cubicBezTo>
                    <a:cubicBezTo>
                      <a:pt x="658876" y="442722"/>
                      <a:pt x="683006" y="468503"/>
                      <a:pt x="701929" y="498983"/>
                    </a:cubicBezTo>
                    <a:cubicBezTo>
                      <a:pt x="720852" y="529463"/>
                      <a:pt x="730377" y="567436"/>
                      <a:pt x="730377" y="612902"/>
                    </a:cubicBezTo>
                    <a:cubicBezTo>
                      <a:pt x="730377" y="665734"/>
                      <a:pt x="719836" y="711708"/>
                      <a:pt x="698881" y="750951"/>
                    </a:cubicBezTo>
                    <a:cubicBezTo>
                      <a:pt x="677926" y="790194"/>
                      <a:pt x="650240" y="822706"/>
                      <a:pt x="615950" y="848741"/>
                    </a:cubicBezTo>
                    <a:cubicBezTo>
                      <a:pt x="581660" y="874776"/>
                      <a:pt x="543052" y="894080"/>
                      <a:pt x="500253" y="906907"/>
                    </a:cubicBezTo>
                    <a:cubicBezTo>
                      <a:pt x="457454" y="919734"/>
                      <a:pt x="413639" y="926084"/>
                      <a:pt x="369062" y="926084"/>
                    </a:cubicBezTo>
                  </a:path>
                </a:pathLst>
              </a:custGeom>
              <a:solidFill>
                <a:srgbClr val="0B6C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16"/>
              <p:cNvSpPr/>
              <p:nvPr/>
            </p:nvSpPr>
            <p:spPr>
              <a:xfrm>
                <a:off x="907669" y="88265"/>
                <a:ext cx="623824" cy="876300"/>
              </a:xfrm>
              <a:custGeom>
                <a:avLst/>
                <a:gdLst/>
                <a:ahLst/>
                <a:cxnLst/>
                <a:rect l="l" t="t" r="r" b="b"/>
                <a:pathLst>
                  <a:path w="623824" h="876300" extrusionOk="0">
                    <a:moveTo>
                      <a:pt x="0" y="0"/>
                    </a:moveTo>
                    <a:lnTo>
                      <a:pt x="602869" y="0"/>
                    </a:lnTo>
                    <a:lnTo>
                      <a:pt x="602869" y="245110"/>
                    </a:lnTo>
                    <a:lnTo>
                      <a:pt x="277241" y="245110"/>
                    </a:lnTo>
                    <a:lnTo>
                      <a:pt x="277241" y="320675"/>
                    </a:lnTo>
                    <a:lnTo>
                      <a:pt x="582930" y="320675"/>
                    </a:lnTo>
                    <a:lnTo>
                      <a:pt x="582930" y="549529"/>
                    </a:lnTo>
                    <a:lnTo>
                      <a:pt x="277241" y="549529"/>
                    </a:lnTo>
                    <a:lnTo>
                      <a:pt x="277241" y="631190"/>
                    </a:lnTo>
                    <a:lnTo>
                      <a:pt x="623824" y="631190"/>
                    </a:lnTo>
                    <a:lnTo>
                      <a:pt x="623824" y="876300"/>
                    </a:lnTo>
                    <a:lnTo>
                      <a:pt x="0" y="876300"/>
                    </a:lnTo>
                    <a:close/>
                  </a:path>
                </a:pathLst>
              </a:custGeom>
              <a:solidFill>
                <a:srgbClr val="0B6C37"/>
              </a:solidFill>
              <a:ln>
                <a:noFill/>
              </a:ln>
            </p:spPr>
          </p:sp>
          <p:sp>
            <p:nvSpPr>
              <p:cNvPr id="307" name="Google Shape;307;p16"/>
              <p:cNvSpPr/>
              <p:nvPr/>
            </p:nvSpPr>
            <p:spPr>
              <a:xfrm>
                <a:off x="1615567" y="63500"/>
                <a:ext cx="819532" cy="925830"/>
              </a:xfrm>
              <a:custGeom>
                <a:avLst/>
                <a:gdLst/>
                <a:ahLst/>
                <a:cxnLst/>
                <a:rect l="l" t="t" r="r" b="b"/>
                <a:pathLst>
                  <a:path w="819532" h="925830" extrusionOk="0">
                    <a:moveTo>
                      <a:pt x="0" y="462915"/>
                    </a:moveTo>
                    <a:cubicBezTo>
                      <a:pt x="0" y="392811"/>
                      <a:pt x="12446" y="329184"/>
                      <a:pt x="37084" y="272288"/>
                    </a:cubicBezTo>
                    <a:cubicBezTo>
                      <a:pt x="61722" y="215392"/>
                      <a:pt x="95631" y="166624"/>
                      <a:pt x="138557" y="126238"/>
                    </a:cubicBezTo>
                    <a:cubicBezTo>
                      <a:pt x="181483" y="85852"/>
                      <a:pt x="232029" y="54737"/>
                      <a:pt x="290195" y="32766"/>
                    </a:cubicBezTo>
                    <a:cubicBezTo>
                      <a:pt x="348361" y="10795"/>
                      <a:pt x="410591" y="0"/>
                      <a:pt x="476631" y="0"/>
                    </a:cubicBezTo>
                    <a:cubicBezTo>
                      <a:pt x="544322" y="0"/>
                      <a:pt x="608203" y="10922"/>
                      <a:pt x="668528" y="32766"/>
                    </a:cubicBezTo>
                    <a:cubicBezTo>
                      <a:pt x="728853" y="54610"/>
                      <a:pt x="779145" y="84074"/>
                      <a:pt x="819531" y="121285"/>
                    </a:cubicBezTo>
                    <a:lnTo>
                      <a:pt x="638810" y="339217"/>
                    </a:lnTo>
                    <a:cubicBezTo>
                      <a:pt x="622300" y="317754"/>
                      <a:pt x="601599" y="301498"/>
                      <a:pt x="576961" y="290322"/>
                    </a:cubicBezTo>
                    <a:cubicBezTo>
                      <a:pt x="552323" y="279146"/>
                      <a:pt x="524510" y="273558"/>
                      <a:pt x="494030" y="273558"/>
                    </a:cubicBezTo>
                    <a:cubicBezTo>
                      <a:pt x="469265" y="273558"/>
                      <a:pt x="446151" y="277876"/>
                      <a:pt x="424688" y="286512"/>
                    </a:cubicBezTo>
                    <a:cubicBezTo>
                      <a:pt x="403225" y="295148"/>
                      <a:pt x="384429" y="307721"/>
                      <a:pt x="368300" y="324231"/>
                    </a:cubicBezTo>
                    <a:cubicBezTo>
                      <a:pt x="352171" y="340741"/>
                      <a:pt x="339598" y="360807"/>
                      <a:pt x="330581" y="384302"/>
                    </a:cubicBezTo>
                    <a:cubicBezTo>
                      <a:pt x="321564" y="407797"/>
                      <a:pt x="316992" y="434086"/>
                      <a:pt x="316992" y="462915"/>
                    </a:cubicBezTo>
                    <a:cubicBezTo>
                      <a:pt x="316992" y="491744"/>
                      <a:pt x="321818" y="517525"/>
                      <a:pt x="331216" y="540258"/>
                    </a:cubicBezTo>
                    <a:cubicBezTo>
                      <a:pt x="340614" y="562991"/>
                      <a:pt x="353441" y="582549"/>
                      <a:pt x="369570" y="599059"/>
                    </a:cubicBezTo>
                    <a:cubicBezTo>
                      <a:pt x="385699" y="615569"/>
                      <a:pt x="404368" y="628142"/>
                      <a:pt x="425831" y="636778"/>
                    </a:cubicBezTo>
                    <a:cubicBezTo>
                      <a:pt x="447294" y="645414"/>
                      <a:pt x="470027" y="649732"/>
                      <a:pt x="493903" y="649732"/>
                    </a:cubicBezTo>
                    <a:cubicBezTo>
                      <a:pt x="527685" y="649732"/>
                      <a:pt x="556768" y="642747"/>
                      <a:pt x="581152" y="628650"/>
                    </a:cubicBezTo>
                    <a:cubicBezTo>
                      <a:pt x="605536" y="614553"/>
                      <a:pt x="624713" y="598170"/>
                      <a:pt x="638683" y="579120"/>
                    </a:cubicBezTo>
                    <a:lnTo>
                      <a:pt x="819404" y="795782"/>
                    </a:lnTo>
                    <a:cubicBezTo>
                      <a:pt x="779780" y="835406"/>
                      <a:pt x="731139" y="867029"/>
                      <a:pt x="673354" y="890524"/>
                    </a:cubicBezTo>
                    <a:cubicBezTo>
                      <a:pt x="615569" y="914019"/>
                      <a:pt x="549910" y="925830"/>
                      <a:pt x="476504" y="925830"/>
                    </a:cubicBezTo>
                    <a:cubicBezTo>
                      <a:pt x="410464" y="925830"/>
                      <a:pt x="348361" y="914654"/>
                      <a:pt x="290195" y="892429"/>
                    </a:cubicBezTo>
                    <a:cubicBezTo>
                      <a:pt x="232029" y="870204"/>
                      <a:pt x="181483" y="838581"/>
                      <a:pt x="138557" y="797814"/>
                    </a:cubicBezTo>
                    <a:cubicBezTo>
                      <a:pt x="95630" y="757047"/>
                      <a:pt x="61849" y="708279"/>
                      <a:pt x="37083" y="651764"/>
                    </a:cubicBezTo>
                    <a:cubicBezTo>
                      <a:pt x="12318" y="595249"/>
                      <a:pt x="0" y="532384"/>
                      <a:pt x="0" y="463042"/>
                    </a:cubicBezTo>
                  </a:path>
                </a:pathLst>
              </a:custGeom>
              <a:solidFill>
                <a:srgbClr val="0B6C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08;p16"/>
              <p:cNvSpPr/>
              <p:nvPr/>
            </p:nvSpPr>
            <p:spPr>
              <a:xfrm>
                <a:off x="2505583" y="88265"/>
                <a:ext cx="820801" cy="901192"/>
              </a:xfrm>
              <a:custGeom>
                <a:avLst/>
                <a:gdLst/>
                <a:ahLst/>
                <a:cxnLst/>
                <a:rect l="l" t="t" r="r" b="b"/>
                <a:pathLst>
                  <a:path w="820801" h="901192" extrusionOk="0">
                    <a:moveTo>
                      <a:pt x="406019" y="901192"/>
                    </a:moveTo>
                    <a:cubicBezTo>
                      <a:pt x="337566" y="901192"/>
                      <a:pt x="277876" y="891667"/>
                      <a:pt x="227203" y="872744"/>
                    </a:cubicBezTo>
                    <a:cubicBezTo>
                      <a:pt x="176530" y="853821"/>
                      <a:pt x="134112" y="827786"/>
                      <a:pt x="100330" y="794766"/>
                    </a:cubicBezTo>
                    <a:cubicBezTo>
                      <a:pt x="66548" y="761746"/>
                      <a:pt x="41275" y="722757"/>
                      <a:pt x="24765" y="677799"/>
                    </a:cubicBezTo>
                    <a:cubicBezTo>
                      <a:pt x="8255" y="632841"/>
                      <a:pt x="0" y="584327"/>
                      <a:pt x="0" y="532384"/>
                    </a:cubicBezTo>
                    <a:lnTo>
                      <a:pt x="0" y="0"/>
                    </a:lnTo>
                    <a:lnTo>
                      <a:pt x="294640" y="0"/>
                    </a:lnTo>
                    <a:lnTo>
                      <a:pt x="294640" y="500126"/>
                    </a:lnTo>
                    <a:cubicBezTo>
                      <a:pt x="294640" y="542163"/>
                      <a:pt x="304673" y="575056"/>
                      <a:pt x="324993" y="598551"/>
                    </a:cubicBezTo>
                    <a:cubicBezTo>
                      <a:pt x="345313" y="622046"/>
                      <a:pt x="373888" y="633857"/>
                      <a:pt x="411099" y="633857"/>
                    </a:cubicBezTo>
                    <a:cubicBezTo>
                      <a:pt x="448310" y="633857"/>
                      <a:pt x="476885" y="622046"/>
                      <a:pt x="497078" y="598551"/>
                    </a:cubicBezTo>
                    <a:cubicBezTo>
                      <a:pt x="517271" y="575056"/>
                      <a:pt x="527431" y="542290"/>
                      <a:pt x="527431" y="500126"/>
                    </a:cubicBezTo>
                    <a:lnTo>
                      <a:pt x="527431" y="0"/>
                    </a:lnTo>
                    <a:lnTo>
                      <a:pt x="820801" y="0"/>
                    </a:lnTo>
                    <a:lnTo>
                      <a:pt x="820801" y="532257"/>
                    </a:lnTo>
                    <a:cubicBezTo>
                      <a:pt x="820801" y="584200"/>
                      <a:pt x="811911" y="632714"/>
                      <a:pt x="794258" y="677672"/>
                    </a:cubicBezTo>
                    <a:cubicBezTo>
                      <a:pt x="776605" y="722630"/>
                      <a:pt x="750316" y="761619"/>
                      <a:pt x="715645" y="794639"/>
                    </a:cubicBezTo>
                    <a:cubicBezTo>
                      <a:pt x="680974" y="827659"/>
                      <a:pt x="637921" y="853694"/>
                      <a:pt x="586359" y="872617"/>
                    </a:cubicBezTo>
                    <a:cubicBezTo>
                      <a:pt x="534797" y="891540"/>
                      <a:pt x="474726" y="901065"/>
                      <a:pt x="406273" y="901065"/>
                    </a:cubicBezTo>
                  </a:path>
                </a:pathLst>
              </a:custGeom>
              <a:solidFill>
                <a:srgbClr val="0B6C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9" name="Google Shape;309;p16"/>
            <p:cNvGrpSpPr/>
            <p:nvPr/>
          </p:nvGrpSpPr>
          <p:grpSpPr>
            <a:xfrm>
              <a:off x="1416660" y="51010"/>
              <a:ext cx="1146532" cy="224038"/>
              <a:chOff x="63500" y="63500"/>
              <a:chExt cx="4484497" cy="876300"/>
            </a:xfrm>
          </p:grpSpPr>
          <p:sp>
            <p:nvSpPr>
              <p:cNvPr id="310" name="Google Shape;310;p16"/>
              <p:cNvSpPr/>
              <p:nvPr/>
            </p:nvSpPr>
            <p:spPr>
              <a:xfrm>
                <a:off x="63500" y="63500"/>
                <a:ext cx="883793" cy="876300"/>
              </a:xfrm>
              <a:custGeom>
                <a:avLst/>
                <a:gdLst/>
                <a:ahLst/>
                <a:cxnLst/>
                <a:rect l="l" t="t" r="r" b="b"/>
                <a:pathLst>
                  <a:path w="883793" h="876300" extrusionOk="0">
                    <a:moveTo>
                      <a:pt x="288417" y="527304"/>
                    </a:moveTo>
                    <a:lnTo>
                      <a:pt x="285877" y="527304"/>
                    </a:lnTo>
                    <a:lnTo>
                      <a:pt x="285877" y="876300"/>
                    </a:lnTo>
                    <a:lnTo>
                      <a:pt x="0" y="876300"/>
                    </a:lnTo>
                    <a:lnTo>
                      <a:pt x="0" y="0"/>
                    </a:lnTo>
                    <a:lnTo>
                      <a:pt x="284734" y="0"/>
                    </a:lnTo>
                    <a:lnTo>
                      <a:pt x="284734" y="323088"/>
                    </a:lnTo>
                    <a:lnTo>
                      <a:pt x="287274" y="323088"/>
                    </a:lnTo>
                    <a:lnTo>
                      <a:pt x="521081" y="0"/>
                    </a:lnTo>
                    <a:lnTo>
                      <a:pt x="867664" y="0"/>
                    </a:lnTo>
                    <a:lnTo>
                      <a:pt x="538480" y="401066"/>
                    </a:lnTo>
                    <a:lnTo>
                      <a:pt x="883793" y="876300"/>
                    </a:lnTo>
                    <a:lnTo>
                      <a:pt x="522351" y="876300"/>
                    </a:lnTo>
                    <a:close/>
                  </a:path>
                </a:pathLst>
              </a:custGeom>
              <a:solidFill>
                <a:srgbClr val="95C43D"/>
              </a:solidFill>
              <a:ln>
                <a:noFill/>
              </a:ln>
            </p:spPr>
          </p:sp>
          <p:sp>
            <p:nvSpPr>
              <p:cNvPr id="311" name="Google Shape;311;p16"/>
              <p:cNvSpPr/>
              <p:nvPr/>
            </p:nvSpPr>
            <p:spPr>
              <a:xfrm>
                <a:off x="1010412" y="63500"/>
                <a:ext cx="623824" cy="876300"/>
              </a:xfrm>
              <a:custGeom>
                <a:avLst/>
                <a:gdLst/>
                <a:ahLst/>
                <a:cxnLst/>
                <a:rect l="l" t="t" r="r" b="b"/>
                <a:pathLst>
                  <a:path w="623824" h="876300" extrusionOk="0">
                    <a:moveTo>
                      <a:pt x="0" y="0"/>
                    </a:moveTo>
                    <a:lnTo>
                      <a:pt x="602742" y="0"/>
                    </a:lnTo>
                    <a:lnTo>
                      <a:pt x="602742"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95C43D"/>
              </a:solidFill>
              <a:ln>
                <a:noFill/>
              </a:ln>
            </p:spPr>
          </p:sp>
          <p:sp>
            <p:nvSpPr>
              <p:cNvPr id="312" name="Google Shape;312;p16"/>
              <p:cNvSpPr/>
              <p:nvPr/>
            </p:nvSpPr>
            <p:spPr>
              <a:xfrm>
                <a:off x="1757934" y="63500"/>
                <a:ext cx="815848" cy="876300"/>
              </a:xfrm>
              <a:custGeom>
                <a:avLst/>
                <a:gdLst/>
                <a:ahLst/>
                <a:cxnLst/>
                <a:rect l="l" t="t" r="r" b="b"/>
                <a:pathLst>
                  <a:path w="815848" h="876300" extrusionOk="0">
                    <a:moveTo>
                      <a:pt x="0" y="0"/>
                    </a:moveTo>
                    <a:lnTo>
                      <a:pt x="293370" y="0"/>
                    </a:lnTo>
                    <a:lnTo>
                      <a:pt x="543433" y="444373"/>
                    </a:lnTo>
                    <a:lnTo>
                      <a:pt x="548386" y="444373"/>
                    </a:lnTo>
                    <a:lnTo>
                      <a:pt x="536067" y="0"/>
                    </a:lnTo>
                    <a:lnTo>
                      <a:pt x="815848" y="0"/>
                    </a:lnTo>
                    <a:lnTo>
                      <a:pt x="815848" y="876300"/>
                    </a:lnTo>
                    <a:lnTo>
                      <a:pt x="514985" y="876300"/>
                    </a:lnTo>
                    <a:lnTo>
                      <a:pt x="272415" y="457962"/>
                    </a:lnTo>
                    <a:lnTo>
                      <a:pt x="267462" y="457962"/>
                    </a:lnTo>
                    <a:lnTo>
                      <a:pt x="279781" y="876300"/>
                    </a:lnTo>
                    <a:lnTo>
                      <a:pt x="0" y="876300"/>
                    </a:lnTo>
                    <a:close/>
                  </a:path>
                </a:pathLst>
              </a:custGeom>
              <a:solidFill>
                <a:srgbClr val="95C43D"/>
              </a:solidFill>
              <a:ln>
                <a:noFill/>
              </a:ln>
            </p:spPr>
          </p:sp>
          <p:sp>
            <p:nvSpPr>
              <p:cNvPr id="313" name="Google Shape;313;p16"/>
              <p:cNvSpPr/>
              <p:nvPr/>
            </p:nvSpPr>
            <p:spPr>
              <a:xfrm>
                <a:off x="2624455" y="63500"/>
                <a:ext cx="972820" cy="876300"/>
              </a:xfrm>
              <a:custGeom>
                <a:avLst/>
                <a:gdLst/>
                <a:ahLst/>
                <a:cxnLst/>
                <a:rect l="l" t="t" r="r" b="b"/>
                <a:pathLst>
                  <a:path w="972820" h="876300" extrusionOk="0">
                    <a:moveTo>
                      <a:pt x="625094" y="876300"/>
                    </a:moveTo>
                    <a:lnTo>
                      <a:pt x="330454" y="876300"/>
                    </a:lnTo>
                    <a:lnTo>
                      <a:pt x="330454" y="517398"/>
                    </a:lnTo>
                    <a:lnTo>
                      <a:pt x="0" y="0"/>
                    </a:lnTo>
                    <a:lnTo>
                      <a:pt x="355219" y="0"/>
                    </a:lnTo>
                    <a:lnTo>
                      <a:pt x="493903" y="257429"/>
                    </a:lnTo>
                    <a:lnTo>
                      <a:pt x="626237" y="0"/>
                    </a:lnTo>
                    <a:lnTo>
                      <a:pt x="972820" y="0"/>
                    </a:lnTo>
                    <a:lnTo>
                      <a:pt x="625094" y="517398"/>
                    </a:lnTo>
                    <a:close/>
                  </a:path>
                </a:pathLst>
              </a:custGeom>
              <a:solidFill>
                <a:srgbClr val="95C43D"/>
              </a:solidFill>
              <a:ln>
                <a:noFill/>
              </a:ln>
            </p:spPr>
          </p:sp>
          <p:sp>
            <p:nvSpPr>
              <p:cNvPr id="314" name="Google Shape;314;p16"/>
              <p:cNvSpPr/>
              <p:nvPr/>
            </p:nvSpPr>
            <p:spPr>
              <a:xfrm>
                <a:off x="3547872" y="63500"/>
                <a:ext cx="1000125" cy="876300"/>
              </a:xfrm>
              <a:custGeom>
                <a:avLst/>
                <a:gdLst/>
                <a:ahLst/>
                <a:cxnLst/>
                <a:rect l="l" t="t" r="r" b="b"/>
                <a:pathLst>
                  <a:path w="1000125" h="876300" extrusionOk="0">
                    <a:moveTo>
                      <a:pt x="497586" y="305689"/>
                    </a:moveTo>
                    <a:lnTo>
                      <a:pt x="425704" y="522351"/>
                    </a:lnTo>
                    <a:lnTo>
                      <a:pt x="568071" y="522351"/>
                    </a:lnTo>
                    <a:close/>
                    <a:moveTo>
                      <a:pt x="345313" y="0"/>
                    </a:moveTo>
                    <a:lnTo>
                      <a:pt x="658495" y="0"/>
                    </a:lnTo>
                    <a:lnTo>
                      <a:pt x="1000125" y="876300"/>
                    </a:lnTo>
                    <a:lnTo>
                      <a:pt x="679450" y="876300"/>
                    </a:lnTo>
                    <a:lnTo>
                      <a:pt x="633603" y="747522"/>
                    </a:lnTo>
                    <a:lnTo>
                      <a:pt x="355219" y="747522"/>
                    </a:lnTo>
                    <a:lnTo>
                      <a:pt x="311912" y="876300"/>
                    </a:lnTo>
                    <a:lnTo>
                      <a:pt x="0" y="876300"/>
                    </a:lnTo>
                    <a:close/>
                  </a:path>
                </a:pathLst>
              </a:custGeom>
              <a:solidFill>
                <a:srgbClr val="95C43D"/>
              </a:solidFill>
              <a:ln>
                <a:noFill/>
              </a:ln>
            </p:spPr>
          </p:sp>
        </p:grpSp>
        <p:grpSp>
          <p:nvGrpSpPr>
            <p:cNvPr id="315" name="Google Shape;315;p16"/>
            <p:cNvGrpSpPr/>
            <p:nvPr/>
          </p:nvGrpSpPr>
          <p:grpSpPr>
            <a:xfrm>
              <a:off x="1671091" y="359354"/>
              <a:ext cx="1012043" cy="224041"/>
              <a:chOff x="63500" y="63500"/>
              <a:chExt cx="3958463" cy="876300"/>
            </a:xfrm>
          </p:grpSpPr>
          <p:sp>
            <p:nvSpPr>
              <p:cNvPr id="316" name="Google Shape;316;p16"/>
              <p:cNvSpPr/>
              <p:nvPr/>
            </p:nvSpPr>
            <p:spPr>
              <a:xfrm>
                <a:off x="63500" y="63500"/>
                <a:ext cx="623824" cy="876300"/>
              </a:xfrm>
              <a:custGeom>
                <a:avLst/>
                <a:gdLst/>
                <a:ahLst/>
                <a:cxnLst/>
                <a:rect l="l" t="t" r="r" b="b"/>
                <a:pathLst>
                  <a:path w="623824" h="876300" extrusionOk="0">
                    <a:moveTo>
                      <a:pt x="0" y="0"/>
                    </a:moveTo>
                    <a:lnTo>
                      <a:pt x="602869" y="0"/>
                    </a:lnTo>
                    <a:lnTo>
                      <a:pt x="602869"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0B6C37"/>
              </a:solidFill>
              <a:ln>
                <a:noFill/>
              </a:ln>
            </p:spPr>
          </p:sp>
          <p:sp>
            <p:nvSpPr>
              <p:cNvPr id="317" name="Google Shape;317;p16"/>
              <p:cNvSpPr/>
              <p:nvPr/>
            </p:nvSpPr>
            <p:spPr>
              <a:xfrm>
                <a:off x="709549" y="63500"/>
                <a:ext cx="1000252" cy="876300"/>
              </a:xfrm>
              <a:custGeom>
                <a:avLst/>
                <a:gdLst/>
                <a:ahLst/>
                <a:cxnLst/>
                <a:rect l="l" t="t" r="r" b="b"/>
                <a:pathLst>
                  <a:path w="1000252" h="876300" extrusionOk="0">
                    <a:moveTo>
                      <a:pt x="497713" y="305689"/>
                    </a:moveTo>
                    <a:lnTo>
                      <a:pt x="425831" y="522351"/>
                    </a:lnTo>
                    <a:lnTo>
                      <a:pt x="568198" y="522351"/>
                    </a:lnTo>
                    <a:close/>
                    <a:moveTo>
                      <a:pt x="345440" y="0"/>
                    </a:moveTo>
                    <a:lnTo>
                      <a:pt x="658622" y="0"/>
                    </a:lnTo>
                    <a:lnTo>
                      <a:pt x="1000252" y="876300"/>
                    </a:lnTo>
                    <a:lnTo>
                      <a:pt x="679577" y="876300"/>
                    </a:lnTo>
                    <a:lnTo>
                      <a:pt x="633857" y="747522"/>
                    </a:lnTo>
                    <a:lnTo>
                      <a:pt x="355346" y="747522"/>
                    </a:lnTo>
                    <a:lnTo>
                      <a:pt x="312039" y="876300"/>
                    </a:lnTo>
                    <a:lnTo>
                      <a:pt x="0" y="876300"/>
                    </a:lnTo>
                    <a:close/>
                  </a:path>
                </a:pathLst>
              </a:custGeom>
              <a:solidFill>
                <a:srgbClr val="0B6C37"/>
              </a:solidFill>
              <a:ln>
                <a:noFill/>
              </a:ln>
            </p:spPr>
          </p:sp>
          <p:sp>
            <p:nvSpPr>
              <p:cNvPr id="318" name="Google Shape;318;p16"/>
              <p:cNvSpPr/>
              <p:nvPr/>
            </p:nvSpPr>
            <p:spPr>
              <a:xfrm>
                <a:off x="1771650" y="63500"/>
                <a:ext cx="587883" cy="876300"/>
              </a:xfrm>
              <a:custGeom>
                <a:avLst/>
                <a:gdLst/>
                <a:ahLst/>
                <a:cxnLst/>
                <a:rect l="l" t="t" r="r" b="b"/>
                <a:pathLst>
                  <a:path w="587883" h="876300" extrusionOk="0">
                    <a:moveTo>
                      <a:pt x="0" y="0"/>
                    </a:moveTo>
                    <a:lnTo>
                      <a:pt x="297053" y="0"/>
                    </a:lnTo>
                    <a:lnTo>
                      <a:pt x="297053" y="622554"/>
                    </a:lnTo>
                    <a:lnTo>
                      <a:pt x="587883" y="622554"/>
                    </a:lnTo>
                    <a:lnTo>
                      <a:pt x="587883" y="876300"/>
                    </a:lnTo>
                    <a:lnTo>
                      <a:pt x="0" y="876300"/>
                    </a:lnTo>
                    <a:close/>
                  </a:path>
                </a:pathLst>
              </a:custGeom>
              <a:solidFill>
                <a:srgbClr val="0B6C37"/>
              </a:solidFill>
              <a:ln>
                <a:noFill/>
              </a:ln>
            </p:spPr>
          </p:sp>
          <p:sp>
            <p:nvSpPr>
              <p:cNvPr id="319" name="Google Shape;319;p16"/>
              <p:cNvSpPr/>
              <p:nvPr/>
            </p:nvSpPr>
            <p:spPr>
              <a:xfrm>
                <a:off x="2375662" y="63500"/>
                <a:ext cx="725297" cy="876300"/>
              </a:xfrm>
              <a:custGeom>
                <a:avLst/>
                <a:gdLst/>
                <a:ahLst/>
                <a:cxnLst/>
                <a:rect l="l" t="t" r="r" b="b"/>
                <a:pathLst>
                  <a:path w="725297" h="876300" extrusionOk="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a:ln>
                <a:noFill/>
              </a:ln>
            </p:spPr>
          </p:sp>
          <p:sp>
            <p:nvSpPr>
              <p:cNvPr id="320" name="Google Shape;320;p16"/>
              <p:cNvSpPr/>
              <p:nvPr/>
            </p:nvSpPr>
            <p:spPr>
              <a:xfrm>
                <a:off x="3192526" y="63500"/>
                <a:ext cx="829437" cy="876300"/>
              </a:xfrm>
              <a:custGeom>
                <a:avLst/>
                <a:gdLst/>
                <a:ahLst/>
                <a:cxnLst/>
                <a:rect l="l" t="t" r="r" b="b"/>
                <a:pathLst>
                  <a:path w="829437" h="876300" extrusionOk="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437" y="0"/>
                    </a:lnTo>
                    <a:lnTo>
                      <a:pt x="829437" y="876300"/>
                    </a:lnTo>
                    <a:lnTo>
                      <a:pt x="534796" y="876300"/>
                    </a:lnTo>
                    <a:close/>
                  </a:path>
                </a:pathLst>
              </a:custGeom>
              <a:solidFill>
                <a:srgbClr val="0B6C37"/>
              </a:solidFill>
              <a:ln>
                <a:noFill/>
              </a:ln>
            </p:spPr>
          </p:sp>
        </p:grpSp>
        <p:grpSp>
          <p:nvGrpSpPr>
            <p:cNvPr id="321" name="Google Shape;321;p16"/>
            <p:cNvGrpSpPr/>
            <p:nvPr/>
          </p:nvGrpSpPr>
          <p:grpSpPr>
            <a:xfrm>
              <a:off x="1401637" y="988620"/>
              <a:ext cx="1309658" cy="144945"/>
              <a:chOff x="63500" y="63500"/>
              <a:chExt cx="5122545" cy="566928"/>
            </a:xfrm>
          </p:grpSpPr>
          <p:sp>
            <p:nvSpPr>
              <p:cNvPr id="322" name="Google Shape;322;p16"/>
              <p:cNvSpPr/>
              <p:nvPr/>
            </p:nvSpPr>
            <p:spPr>
              <a:xfrm>
                <a:off x="63500" y="63500"/>
                <a:ext cx="496824" cy="566801"/>
              </a:xfrm>
              <a:custGeom>
                <a:avLst/>
                <a:gdLst/>
                <a:ahLst/>
                <a:cxnLst/>
                <a:rect l="l" t="t" r="r" b="b"/>
                <a:pathLst>
                  <a:path w="496824" h="566801" extrusionOk="0">
                    <a:moveTo>
                      <a:pt x="415163" y="140208"/>
                    </a:moveTo>
                    <a:cubicBezTo>
                      <a:pt x="400939" y="120904"/>
                      <a:pt x="382397" y="106807"/>
                      <a:pt x="359537" y="97917"/>
                    </a:cubicBezTo>
                    <a:cubicBezTo>
                      <a:pt x="336677" y="89027"/>
                      <a:pt x="314325" y="84582"/>
                      <a:pt x="292481" y="84582"/>
                    </a:cubicBezTo>
                    <a:cubicBezTo>
                      <a:pt x="264541" y="84582"/>
                      <a:pt x="239141" y="89662"/>
                      <a:pt x="216281" y="99822"/>
                    </a:cubicBezTo>
                    <a:cubicBezTo>
                      <a:pt x="193421" y="109982"/>
                      <a:pt x="173736" y="123952"/>
                      <a:pt x="157226" y="141732"/>
                    </a:cubicBezTo>
                    <a:cubicBezTo>
                      <a:pt x="140716" y="159512"/>
                      <a:pt x="128016" y="180340"/>
                      <a:pt x="119126" y="204216"/>
                    </a:cubicBezTo>
                    <a:cubicBezTo>
                      <a:pt x="110236" y="228092"/>
                      <a:pt x="105791" y="254000"/>
                      <a:pt x="105791" y="281940"/>
                    </a:cubicBezTo>
                    <a:cubicBezTo>
                      <a:pt x="105791" y="311404"/>
                      <a:pt x="110109" y="338328"/>
                      <a:pt x="118745" y="362712"/>
                    </a:cubicBezTo>
                    <a:cubicBezTo>
                      <a:pt x="127381" y="387096"/>
                      <a:pt x="139700" y="407924"/>
                      <a:pt x="155829" y="425450"/>
                    </a:cubicBezTo>
                    <a:cubicBezTo>
                      <a:pt x="171958" y="442976"/>
                      <a:pt x="191008" y="456565"/>
                      <a:pt x="213360" y="466217"/>
                    </a:cubicBezTo>
                    <a:cubicBezTo>
                      <a:pt x="235712" y="475869"/>
                      <a:pt x="260858" y="480695"/>
                      <a:pt x="288798" y="480695"/>
                    </a:cubicBezTo>
                    <a:cubicBezTo>
                      <a:pt x="317754" y="480695"/>
                      <a:pt x="343408" y="474980"/>
                      <a:pt x="365760" y="463550"/>
                    </a:cubicBezTo>
                    <a:cubicBezTo>
                      <a:pt x="388112" y="452120"/>
                      <a:pt x="406146" y="437007"/>
                      <a:pt x="419862" y="418211"/>
                    </a:cubicBezTo>
                    <a:lnTo>
                      <a:pt x="496824" y="472313"/>
                    </a:lnTo>
                    <a:cubicBezTo>
                      <a:pt x="472948" y="502285"/>
                      <a:pt x="443738" y="525526"/>
                      <a:pt x="409194" y="542036"/>
                    </a:cubicBezTo>
                    <a:cubicBezTo>
                      <a:pt x="374650" y="558546"/>
                      <a:pt x="334264" y="566801"/>
                      <a:pt x="288036" y="566801"/>
                    </a:cubicBezTo>
                    <a:cubicBezTo>
                      <a:pt x="245872" y="566801"/>
                      <a:pt x="207137" y="559816"/>
                      <a:pt x="171958" y="545846"/>
                    </a:cubicBezTo>
                    <a:cubicBezTo>
                      <a:pt x="136779" y="531876"/>
                      <a:pt x="106299" y="512318"/>
                      <a:pt x="80899" y="487172"/>
                    </a:cubicBezTo>
                    <a:cubicBezTo>
                      <a:pt x="55499" y="462026"/>
                      <a:pt x="35687" y="432181"/>
                      <a:pt x="21463" y="397256"/>
                    </a:cubicBezTo>
                    <a:cubicBezTo>
                      <a:pt x="7239" y="362331"/>
                      <a:pt x="0" y="323977"/>
                      <a:pt x="0" y="281813"/>
                    </a:cubicBezTo>
                    <a:cubicBezTo>
                      <a:pt x="0" y="238633"/>
                      <a:pt x="7493" y="199644"/>
                      <a:pt x="22479" y="164846"/>
                    </a:cubicBezTo>
                    <a:cubicBezTo>
                      <a:pt x="37465" y="130048"/>
                      <a:pt x="58039" y="100457"/>
                      <a:pt x="84201" y="76073"/>
                    </a:cubicBezTo>
                    <a:cubicBezTo>
                      <a:pt x="110363" y="51689"/>
                      <a:pt x="141224" y="32893"/>
                      <a:pt x="176784" y="19685"/>
                    </a:cubicBezTo>
                    <a:cubicBezTo>
                      <a:pt x="212344" y="6477"/>
                      <a:pt x="250825" y="0"/>
                      <a:pt x="292481" y="0"/>
                    </a:cubicBezTo>
                    <a:cubicBezTo>
                      <a:pt x="309753" y="0"/>
                      <a:pt x="327787" y="1651"/>
                      <a:pt x="346583" y="4953"/>
                    </a:cubicBezTo>
                    <a:cubicBezTo>
                      <a:pt x="365379" y="8255"/>
                      <a:pt x="383413" y="13335"/>
                      <a:pt x="400685" y="20193"/>
                    </a:cubicBezTo>
                    <a:cubicBezTo>
                      <a:pt x="417957" y="27051"/>
                      <a:pt x="434213" y="35560"/>
                      <a:pt x="449453" y="45720"/>
                    </a:cubicBezTo>
                    <a:cubicBezTo>
                      <a:pt x="464693" y="55880"/>
                      <a:pt x="477647" y="68072"/>
                      <a:pt x="488315" y="82296"/>
                    </a:cubicBezTo>
                    <a:close/>
                  </a:path>
                </a:pathLst>
              </a:custGeom>
              <a:solidFill>
                <a:srgbClr val="4B3C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16"/>
              <p:cNvSpPr/>
              <p:nvPr/>
            </p:nvSpPr>
            <p:spPr>
              <a:xfrm>
                <a:off x="591947" y="63500"/>
                <a:ext cx="579882" cy="566928"/>
              </a:xfrm>
              <a:custGeom>
                <a:avLst/>
                <a:gdLst/>
                <a:ahLst/>
                <a:cxnLst/>
                <a:rect l="l" t="t" r="r" b="b"/>
                <a:pathLst>
                  <a:path w="579882" h="566928" extrusionOk="0">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543" y="442087"/>
                      <a:pt x="424053" y="424307"/>
                    </a:cubicBezTo>
                    <a:cubicBezTo>
                      <a:pt x="440563" y="406527"/>
                      <a:pt x="453263" y="385572"/>
                      <a:pt x="462153" y="361442"/>
                    </a:cubicBezTo>
                    <a:cubicBezTo>
                      <a:pt x="471043" y="337312"/>
                      <a:pt x="475488" y="310769"/>
                      <a:pt x="475488" y="281813"/>
                    </a:cubicBezTo>
                    <a:cubicBezTo>
                      <a:pt x="475488" y="253873"/>
                      <a:pt x="471043" y="227965"/>
                      <a:pt x="462153" y="204089"/>
                    </a:cubicBezTo>
                    <a:cubicBezTo>
                      <a:pt x="453263" y="180213"/>
                      <a:pt x="440690" y="159385"/>
                      <a:pt x="424434" y="141605"/>
                    </a:cubicBezTo>
                    <a:cubicBezTo>
                      <a:pt x="408178" y="123825"/>
                      <a:pt x="388620" y="109855"/>
                      <a:pt x="365760" y="99695"/>
                    </a:cubicBezTo>
                    <a:cubicBezTo>
                      <a:pt x="342900" y="89535"/>
                      <a:pt x="317500" y="84455"/>
                      <a:pt x="289560" y="84455"/>
                    </a:cubicBezTo>
                    <a:cubicBezTo>
                      <a:pt x="261620" y="84455"/>
                      <a:pt x="236347" y="89535"/>
                      <a:pt x="213741" y="99695"/>
                    </a:cubicBezTo>
                    <a:cubicBezTo>
                      <a:pt x="191135" y="109855"/>
                      <a:pt x="171704" y="123825"/>
                      <a:pt x="155448" y="141605"/>
                    </a:cubicBezTo>
                    <a:cubicBezTo>
                      <a:pt x="139192" y="159385"/>
                      <a:pt x="126619" y="180213"/>
                      <a:pt x="117729" y="204089"/>
                    </a:cubicBezTo>
                    <a:cubicBezTo>
                      <a:pt x="108839" y="227965"/>
                      <a:pt x="104394" y="253873"/>
                      <a:pt x="104394" y="281813"/>
                    </a:cubicBezTo>
                    <a:moveTo>
                      <a:pt x="0" y="281813"/>
                    </a:moveTo>
                    <a:cubicBezTo>
                      <a:pt x="0" y="238633"/>
                      <a:pt x="7239" y="199644"/>
                      <a:pt x="21717" y="164846"/>
                    </a:cubicBezTo>
                    <a:cubicBezTo>
                      <a:pt x="36195" y="130048"/>
                      <a:pt x="56261" y="100457"/>
                      <a:pt x="81915" y="76073"/>
                    </a:cubicBezTo>
                    <a:cubicBezTo>
                      <a:pt x="107569" y="51689"/>
                      <a:pt x="138049" y="32893"/>
                      <a:pt x="173355" y="19685"/>
                    </a:cubicBezTo>
                    <a:cubicBezTo>
                      <a:pt x="208661" y="6477"/>
                      <a:pt x="247269" y="0"/>
                      <a:pt x="288925" y="0"/>
                    </a:cubicBezTo>
                    <a:cubicBezTo>
                      <a:pt x="331089" y="0"/>
                      <a:pt x="369951" y="6604"/>
                      <a:pt x="405511" y="19812"/>
                    </a:cubicBezTo>
                    <a:cubicBezTo>
                      <a:pt x="441071" y="33020"/>
                      <a:pt x="471678" y="51816"/>
                      <a:pt x="497586" y="76200"/>
                    </a:cubicBezTo>
                    <a:cubicBezTo>
                      <a:pt x="523494" y="100584"/>
                      <a:pt x="543687" y="130175"/>
                      <a:pt x="558165" y="164973"/>
                    </a:cubicBezTo>
                    <a:cubicBezTo>
                      <a:pt x="572643" y="199771"/>
                      <a:pt x="579882" y="238760"/>
                      <a:pt x="579882" y="281940"/>
                    </a:cubicBezTo>
                    <a:cubicBezTo>
                      <a:pt x="579882" y="324104"/>
                      <a:pt x="572643" y="362585"/>
                      <a:pt x="558165" y="397383"/>
                    </a:cubicBezTo>
                    <a:cubicBezTo>
                      <a:pt x="543687" y="432181"/>
                      <a:pt x="523494" y="462153"/>
                      <a:pt x="497586" y="487299"/>
                    </a:cubicBezTo>
                    <a:cubicBezTo>
                      <a:pt x="471678" y="512445"/>
                      <a:pt x="440944" y="532003"/>
                      <a:pt x="405384" y="545973"/>
                    </a:cubicBezTo>
                    <a:cubicBezTo>
                      <a:pt x="369824"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16"/>
              <p:cNvSpPr/>
              <p:nvPr/>
            </p:nvSpPr>
            <p:spPr>
              <a:xfrm>
                <a:off x="1264793" y="77216"/>
                <a:ext cx="475234" cy="539242"/>
              </a:xfrm>
              <a:custGeom>
                <a:avLst/>
                <a:gdLst/>
                <a:ahLst/>
                <a:cxnLst/>
                <a:rect l="l" t="t" r="r" b="b"/>
                <a:pathLst>
                  <a:path w="475234" h="539242" extrusionOk="0">
                    <a:moveTo>
                      <a:pt x="0" y="0"/>
                    </a:moveTo>
                    <a:lnTo>
                      <a:pt x="127127" y="0"/>
                    </a:lnTo>
                    <a:lnTo>
                      <a:pt x="377698" y="403733"/>
                    </a:lnTo>
                    <a:lnTo>
                      <a:pt x="379222" y="403733"/>
                    </a:lnTo>
                    <a:lnTo>
                      <a:pt x="379222" y="0"/>
                    </a:lnTo>
                    <a:lnTo>
                      <a:pt x="475234" y="0"/>
                    </a:lnTo>
                    <a:lnTo>
                      <a:pt x="475234" y="539242"/>
                    </a:lnTo>
                    <a:lnTo>
                      <a:pt x="353314" y="539242"/>
                    </a:lnTo>
                    <a:lnTo>
                      <a:pt x="97409" y="122682"/>
                    </a:lnTo>
                    <a:lnTo>
                      <a:pt x="95885" y="122682"/>
                    </a:lnTo>
                    <a:lnTo>
                      <a:pt x="95885" y="539242"/>
                    </a:lnTo>
                    <a:lnTo>
                      <a:pt x="0" y="539242"/>
                    </a:lnTo>
                    <a:close/>
                  </a:path>
                </a:pathLst>
              </a:custGeom>
              <a:solidFill>
                <a:srgbClr val="4B3C81"/>
              </a:solidFill>
              <a:ln>
                <a:noFill/>
              </a:ln>
            </p:spPr>
          </p:sp>
          <p:sp>
            <p:nvSpPr>
              <p:cNvPr id="325" name="Google Shape;325;p16"/>
              <p:cNvSpPr/>
              <p:nvPr/>
            </p:nvSpPr>
            <p:spPr>
              <a:xfrm>
                <a:off x="1791081" y="77216"/>
                <a:ext cx="512572" cy="539242"/>
              </a:xfrm>
              <a:custGeom>
                <a:avLst/>
                <a:gdLst/>
                <a:ahLst/>
                <a:cxnLst/>
                <a:rect l="l" t="t" r="r" b="b"/>
                <a:pathLst>
                  <a:path w="512572" h="539242" extrusionOk="0">
                    <a:moveTo>
                      <a:pt x="0" y="0"/>
                    </a:moveTo>
                    <a:lnTo>
                      <a:pt x="107442" y="0"/>
                    </a:lnTo>
                    <a:lnTo>
                      <a:pt x="255905" y="415163"/>
                    </a:lnTo>
                    <a:lnTo>
                      <a:pt x="258953" y="415163"/>
                    </a:lnTo>
                    <a:lnTo>
                      <a:pt x="409067" y="0"/>
                    </a:lnTo>
                    <a:lnTo>
                      <a:pt x="512572" y="0"/>
                    </a:lnTo>
                    <a:lnTo>
                      <a:pt x="296291" y="539242"/>
                    </a:lnTo>
                    <a:lnTo>
                      <a:pt x="213233" y="539242"/>
                    </a:lnTo>
                    <a:close/>
                  </a:path>
                </a:pathLst>
              </a:custGeom>
              <a:solidFill>
                <a:srgbClr val="4B3C81"/>
              </a:solidFill>
              <a:ln>
                <a:noFill/>
              </a:ln>
            </p:spPr>
          </p:sp>
          <p:sp>
            <p:nvSpPr>
              <p:cNvPr id="326" name="Google Shape;326;p16"/>
              <p:cNvSpPr/>
              <p:nvPr/>
            </p:nvSpPr>
            <p:spPr>
              <a:xfrm>
                <a:off x="2355469" y="77216"/>
                <a:ext cx="370967" cy="539496"/>
              </a:xfrm>
              <a:custGeom>
                <a:avLst/>
                <a:gdLst/>
                <a:ahLst/>
                <a:cxnLst/>
                <a:rect l="l" t="t" r="r" b="b"/>
                <a:pathLst>
                  <a:path w="370967" h="539496" extrusionOk="0">
                    <a:moveTo>
                      <a:pt x="0" y="0"/>
                    </a:moveTo>
                    <a:lnTo>
                      <a:pt x="357251" y="0"/>
                    </a:lnTo>
                    <a:lnTo>
                      <a:pt x="357251" y="83820"/>
                    </a:lnTo>
                    <a:lnTo>
                      <a:pt x="96012" y="83820"/>
                    </a:lnTo>
                    <a:lnTo>
                      <a:pt x="96012" y="220980"/>
                    </a:lnTo>
                    <a:lnTo>
                      <a:pt x="343535" y="220980"/>
                    </a:lnTo>
                    <a:lnTo>
                      <a:pt x="343535" y="301752"/>
                    </a:lnTo>
                    <a:lnTo>
                      <a:pt x="96012" y="301752"/>
                    </a:lnTo>
                    <a:lnTo>
                      <a:pt x="96012" y="454152"/>
                    </a:lnTo>
                    <a:lnTo>
                      <a:pt x="370967" y="454152"/>
                    </a:lnTo>
                    <a:lnTo>
                      <a:pt x="370967" y="539496"/>
                    </a:lnTo>
                    <a:lnTo>
                      <a:pt x="0" y="539496"/>
                    </a:lnTo>
                    <a:close/>
                  </a:path>
                </a:pathLst>
              </a:custGeom>
              <a:solidFill>
                <a:srgbClr val="4B3C81"/>
              </a:solidFill>
              <a:ln>
                <a:noFill/>
              </a:ln>
            </p:spPr>
          </p:sp>
          <p:sp>
            <p:nvSpPr>
              <p:cNvPr id="327" name="Google Shape;327;p16"/>
              <p:cNvSpPr/>
              <p:nvPr/>
            </p:nvSpPr>
            <p:spPr>
              <a:xfrm>
                <a:off x="2820797" y="77216"/>
                <a:ext cx="475488" cy="539242"/>
              </a:xfrm>
              <a:custGeom>
                <a:avLst/>
                <a:gdLst/>
                <a:ahLst/>
                <a:cxnLst/>
                <a:rect l="l" t="t" r="r" b="b"/>
                <a:pathLst>
                  <a:path w="475488" h="539242" extrusionOk="0">
                    <a:moveTo>
                      <a:pt x="127" y="0"/>
                    </a:moveTo>
                    <a:lnTo>
                      <a:pt x="127381" y="0"/>
                    </a:lnTo>
                    <a:lnTo>
                      <a:pt x="377952" y="403733"/>
                    </a:lnTo>
                    <a:lnTo>
                      <a:pt x="379476" y="403733"/>
                    </a:lnTo>
                    <a:lnTo>
                      <a:pt x="379476" y="0"/>
                    </a:lnTo>
                    <a:lnTo>
                      <a:pt x="475488" y="0"/>
                    </a:lnTo>
                    <a:lnTo>
                      <a:pt x="475488" y="539242"/>
                    </a:lnTo>
                    <a:lnTo>
                      <a:pt x="353568" y="539242"/>
                    </a:lnTo>
                    <a:lnTo>
                      <a:pt x="97536" y="122682"/>
                    </a:lnTo>
                    <a:lnTo>
                      <a:pt x="96012" y="122682"/>
                    </a:lnTo>
                    <a:lnTo>
                      <a:pt x="96012" y="539242"/>
                    </a:lnTo>
                    <a:lnTo>
                      <a:pt x="0" y="539242"/>
                    </a:lnTo>
                    <a:close/>
                  </a:path>
                </a:pathLst>
              </a:custGeom>
              <a:solidFill>
                <a:srgbClr val="4B3C81"/>
              </a:solidFill>
              <a:ln>
                <a:noFill/>
              </a:ln>
            </p:spPr>
          </p:sp>
          <p:sp>
            <p:nvSpPr>
              <p:cNvPr id="328" name="Google Shape;328;p16"/>
              <p:cNvSpPr/>
              <p:nvPr/>
            </p:nvSpPr>
            <p:spPr>
              <a:xfrm>
                <a:off x="3357880" y="77216"/>
                <a:ext cx="426593" cy="539242"/>
              </a:xfrm>
              <a:custGeom>
                <a:avLst/>
                <a:gdLst/>
                <a:ahLst/>
                <a:cxnLst/>
                <a:rect l="l" t="t" r="r" b="b"/>
                <a:pathLst>
                  <a:path w="426593" h="539242" extrusionOk="0">
                    <a:moveTo>
                      <a:pt x="165227" y="83820"/>
                    </a:moveTo>
                    <a:lnTo>
                      <a:pt x="0" y="83820"/>
                    </a:lnTo>
                    <a:lnTo>
                      <a:pt x="0" y="0"/>
                    </a:lnTo>
                    <a:lnTo>
                      <a:pt x="426593" y="0"/>
                    </a:lnTo>
                    <a:lnTo>
                      <a:pt x="426593" y="83820"/>
                    </a:lnTo>
                    <a:lnTo>
                      <a:pt x="261239" y="83820"/>
                    </a:lnTo>
                    <a:lnTo>
                      <a:pt x="261239" y="539242"/>
                    </a:lnTo>
                    <a:lnTo>
                      <a:pt x="165227" y="539242"/>
                    </a:lnTo>
                    <a:close/>
                  </a:path>
                </a:pathLst>
              </a:custGeom>
              <a:solidFill>
                <a:srgbClr val="4B3C81"/>
              </a:solidFill>
              <a:ln>
                <a:noFill/>
              </a:ln>
            </p:spPr>
          </p:sp>
          <p:sp>
            <p:nvSpPr>
              <p:cNvPr id="329" name="Google Shape;329;p16"/>
              <p:cNvSpPr/>
              <p:nvPr/>
            </p:nvSpPr>
            <p:spPr>
              <a:xfrm>
                <a:off x="3847719" y="77216"/>
                <a:ext cx="96012" cy="539242"/>
              </a:xfrm>
              <a:custGeom>
                <a:avLst/>
                <a:gdLst/>
                <a:ahLst/>
                <a:cxnLst/>
                <a:rect l="l" t="t" r="r" b="b"/>
                <a:pathLst>
                  <a:path w="96012" h="539242" extrusionOk="0">
                    <a:moveTo>
                      <a:pt x="0" y="0"/>
                    </a:moveTo>
                    <a:lnTo>
                      <a:pt x="96012" y="0"/>
                    </a:lnTo>
                    <a:lnTo>
                      <a:pt x="96012" y="539242"/>
                    </a:lnTo>
                    <a:lnTo>
                      <a:pt x="0" y="539242"/>
                    </a:lnTo>
                    <a:close/>
                  </a:path>
                </a:pathLst>
              </a:custGeom>
              <a:solidFill>
                <a:srgbClr val="4B3C81"/>
              </a:solidFill>
              <a:ln>
                <a:noFill/>
              </a:ln>
            </p:spPr>
          </p:sp>
          <p:sp>
            <p:nvSpPr>
              <p:cNvPr id="330" name="Google Shape;330;p16"/>
              <p:cNvSpPr/>
              <p:nvPr/>
            </p:nvSpPr>
            <p:spPr>
              <a:xfrm>
                <a:off x="4037965" y="63500"/>
                <a:ext cx="579755" cy="566928"/>
              </a:xfrm>
              <a:custGeom>
                <a:avLst/>
                <a:gdLst/>
                <a:ahLst/>
                <a:cxnLst/>
                <a:rect l="l" t="t" r="r" b="b"/>
                <a:pathLst>
                  <a:path w="579755" h="566928" extrusionOk="0">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670" y="442087"/>
                      <a:pt x="424180" y="424307"/>
                    </a:cubicBezTo>
                    <a:cubicBezTo>
                      <a:pt x="440690" y="406527"/>
                      <a:pt x="453390" y="385572"/>
                      <a:pt x="462280" y="361442"/>
                    </a:cubicBezTo>
                    <a:cubicBezTo>
                      <a:pt x="471170" y="337312"/>
                      <a:pt x="475615" y="310769"/>
                      <a:pt x="475615" y="281813"/>
                    </a:cubicBezTo>
                    <a:cubicBezTo>
                      <a:pt x="475615" y="253873"/>
                      <a:pt x="471169" y="227965"/>
                      <a:pt x="462280" y="204089"/>
                    </a:cubicBezTo>
                    <a:cubicBezTo>
                      <a:pt x="453390" y="180213"/>
                      <a:pt x="440817" y="159385"/>
                      <a:pt x="424561" y="141605"/>
                    </a:cubicBezTo>
                    <a:cubicBezTo>
                      <a:pt x="408305" y="123825"/>
                      <a:pt x="388747" y="109855"/>
                      <a:pt x="365887" y="99695"/>
                    </a:cubicBezTo>
                    <a:cubicBezTo>
                      <a:pt x="343027" y="89535"/>
                      <a:pt x="317627" y="84455"/>
                      <a:pt x="289687" y="84455"/>
                    </a:cubicBezTo>
                    <a:cubicBezTo>
                      <a:pt x="261747" y="84455"/>
                      <a:pt x="236474" y="89535"/>
                      <a:pt x="213868" y="99695"/>
                    </a:cubicBezTo>
                    <a:cubicBezTo>
                      <a:pt x="191262" y="109855"/>
                      <a:pt x="171831" y="123825"/>
                      <a:pt x="155575" y="141605"/>
                    </a:cubicBezTo>
                    <a:cubicBezTo>
                      <a:pt x="139319" y="159385"/>
                      <a:pt x="126746" y="180213"/>
                      <a:pt x="117856" y="204089"/>
                    </a:cubicBezTo>
                    <a:cubicBezTo>
                      <a:pt x="108966" y="227965"/>
                      <a:pt x="104521" y="253873"/>
                      <a:pt x="104521" y="281813"/>
                    </a:cubicBezTo>
                    <a:moveTo>
                      <a:pt x="127" y="281813"/>
                    </a:moveTo>
                    <a:cubicBezTo>
                      <a:pt x="127" y="238633"/>
                      <a:pt x="7366" y="199644"/>
                      <a:pt x="21844" y="164846"/>
                    </a:cubicBezTo>
                    <a:cubicBezTo>
                      <a:pt x="36322" y="130048"/>
                      <a:pt x="56388" y="100457"/>
                      <a:pt x="82042" y="76073"/>
                    </a:cubicBezTo>
                    <a:cubicBezTo>
                      <a:pt x="107696" y="51689"/>
                      <a:pt x="138176" y="32893"/>
                      <a:pt x="173482" y="19685"/>
                    </a:cubicBezTo>
                    <a:cubicBezTo>
                      <a:pt x="208788" y="6477"/>
                      <a:pt x="247142" y="0"/>
                      <a:pt x="288798" y="0"/>
                    </a:cubicBezTo>
                    <a:cubicBezTo>
                      <a:pt x="330962" y="0"/>
                      <a:pt x="369824" y="6604"/>
                      <a:pt x="405257" y="19812"/>
                    </a:cubicBezTo>
                    <a:cubicBezTo>
                      <a:pt x="440690" y="33020"/>
                      <a:pt x="471551" y="51816"/>
                      <a:pt x="497459" y="76200"/>
                    </a:cubicBezTo>
                    <a:cubicBezTo>
                      <a:pt x="523367" y="100584"/>
                      <a:pt x="543560" y="130175"/>
                      <a:pt x="558038" y="164973"/>
                    </a:cubicBezTo>
                    <a:cubicBezTo>
                      <a:pt x="572516" y="199771"/>
                      <a:pt x="579755" y="238760"/>
                      <a:pt x="579755" y="281940"/>
                    </a:cubicBezTo>
                    <a:cubicBezTo>
                      <a:pt x="579755" y="324104"/>
                      <a:pt x="572516" y="362585"/>
                      <a:pt x="558038" y="397383"/>
                    </a:cubicBezTo>
                    <a:cubicBezTo>
                      <a:pt x="543560" y="432181"/>
                      <a:pt x="523367" y="462153"/>
                      <a:pt x="497459" y="487299"/>
                    </a:cubicBezTo>
                    <a:cubicBezTo>
                      <a:pt x="471552" y="512445"/>
                      <a:pt x="440817" y="532003"/>
                      <a:pt x="405257" y="545973"/>
                    </a:cubicBezTo>
                    <a:cubicBezTo>
                      <a:pt x="369697"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16"/>
              <p:cNvSpPr/>
              <p:nvPr/>
            </p:nvSpPr>
            <p:spPr>
              <a:xfrm>
                <a:off x="4710684" y="77216"/>
                <a:ext cx="475361" cy="539242"/>
              </a:xfrm>
              <a:custGeom>
                <a:avLst/>
                <a:gdLst/>
                <a:ahLst/>
                <a:cxnLst/>
                <a:rect l="l" t="t" r="r" b="b"/>
                <a:pathLst>
                  <a:path w="475361" h="539242" extrusionOk="0">
                    <a:moveTo>
                      <a:pt x="0" y="0"/>
                    </a:moveTo>
                    <a:lnTo>
                      <a:pt x="127254" y="0"/>
                    </a:lnTo>
                    <a:lnTo>
                      <a:pt x="377825" y="403733"/>
                    </a:lnTo>
                    <a:lnTo>
                      <a:pt x="379349" y="403733"/>
                    </a:lnTo>
                    <a:lnTo>
                      <a:pt x="379349" y="0"/>
                    </a:lnTo>
                    <a:lnTo>
                      <a:pt x="475361" y="0"/>
                    </a:lnTo>
                    <a:lnTo>
                      <a:pt x="475361" y="539242"/>
                    </a:lnTo>
                    <a:lnTo>
                      <a:pt x="353441" y="539242"/>
                    </a:lnTo>
                    <a:lnTo>
                      <a:pt x="97536" y="122682"/>
                    </a:lnTo>
                    <a:lnTo>
                      <a:pt x="96012" y="122682"/>
                    </a:lnTo>
                    <a:lnTo>
                      <a:pt x="96012" y="539242"/>
                    </a:lnTo>
                    <a:lnTo>
                      <a:pt x="0" y="539242"/>
                    </a:lnTo>
                    <a:close/>
                  </a:path>
                </a:pathLst>
              </a:custGeom>
              <a:solidFill>
                <a:srgbClr val="4B3C81"/>
              </a:solidFill>
              <a:ln>
                <a:noFill/>
              </a:ln>
            </p:spPr>
          </p:sp>
        </p:grpSp>
        <p:sp>
          <p:nvSpPr>
            <p:cNvPr id="332" name="Google Shape;332;p16"/>
            <p:cNvSpPr/>
            <p:nvPr/>
          </p:nvSpPr>
          <p:spPr>
            <a:xfrm>
              <a:off x="2786647" y="969061"/>
              <a:ext cx="19838" cy="194752"/>
            </a:xfrm>
            <a:custGeom>
              <a:avLst/>
              <a:gdLst/>
              <a:ahLst/>
              <a:cxnLst/>
              <a:rect l="l" t="t" r="r" b="b"/>
              <a:pathLst>
                <a:path w="77597" h="761746" extrusionOk="0">
                  <a:moveTo>
                    <a:pt x="77597" y="761746"/>
                  </a:moveTo>
                  <a:lnTo>
                    <a:pt x="0" y="761746"/>
                  </a:lnTo>
                  <a:lnTo>
                    <a:pt x="0" y="0"/>
                  </a:lnTo>
                  <a:lnTo>
                    <a:pt x="77597" y="0"/>
                  </a:lnTo>
                  <a:close/>
                </a:path>
              </a:pathLst>
            </a:custGeom>
            <a:solidFill>
              <a:srgbClr val="090F10"/>
            </a:solidFill>
            <a:ln>
              <a:noFill/>
            </a:ln>
          </p:spPr>
        </p:sp>
        <p:grpSp>
          <p:nvGrpSpPr>
            <p:cNvPr id="333" name="Google Shape;333;p16"/>
            <p:cNvGrpSpPr/>
            <p:nvPr/>
          </p:nvGrpSpPr>
          <p:grpSpPr>
            <a:xfrm>
              <a:off x="2268241" y="667700"/>
              <a:ext cx="755077" cy="224041"/>
              <a:chOff x="63500" y="63500"/>
              <a:chExt cx="2953385" cy="876300"/>
            </a:xfrm>
          </p:grpSpPr>
          <p:sp>
            <p:nvSpPr>
              <p:cNvPr id="334" name="Google Shape;334;p16"/>
              <p:cNvSpPr/>
              <p:nvPr/>
            </p:nvSpPr>
            <p:spPr>
              <a:xfrm>
                <a:off x="63500" y="63500"/>
                <a:ext cx="800862" cy="876300"/>
              </a:xfrm>
              <a:custGeom>
                <a:avLst/>
                <a:gdLst/>
                <a:ahLst/>
                <a:cxnLst/>
                <a:rect l="l" t="t" r="r" b="b"/>
                <a:pathLst>
                  <a:path w="800862" h="876300" extrusionOk="0">
                    <a:moveTo>
                      <a:pt x="283464" y="370078"/>
                    </a:moveTo>
                    <a:lnTo>
                      <a:pt x="341122" y="370078"/>
                    </a:lnTo>
                    <a:cubicBezTo>
                      <a:pt x="350901" y="370078"/>
                      <a:pt x="361823" y="369316"/>
                      <a:pt x="373634" y="367665"/>
                    </a:cubicBezTo>
                    <a:cubicBezTo>
                      <a:pt x="385445" y="366014"/>
                      <a:pt x="396494" y="362585"/>
                      <a:pt x="406781" y="357124"/>
                    </a:cubicBezTo>
                    <a:cubicBezTo>
                      <a:pt x="417068" y="351663"/>
                      <a:pt x="425577" y="344297"/>
                      <a:pt x="432562" y="334772"/>
                    </a:cubicBezTo>
                    <a:cubicBezTo>
                      <a:pt x="439547" y="325247"/>
                      <a:pt x="442976" y="312674"/>
                      <a:pt x="442976" y="297053"/>
                    </a:cubicBezTo>
                    <a:cubicBezTo>
                      <a:pt x="442976" y="281432"/>
                      <a:pt x="440055" y="268986"/>
                      <a:pt x="434340" y="259969"/>
                    </a:cubicBezTo>
                    <a:cubicBezTo>
                      <a:pt x="428625" y="250952"/>
                      <a:pt x="421259" y="244094"/>
                      <a:pt x="412242" y="239522"/>
                    </a:cubicBezTo>
                    <a:cubicBezTo>
                      <a:pt x="403225" y="234950"/>
                      <a:pt x="393446" y="232156"/>
                      <a:pt x="382778" y="230886"/>
                    </a:cubicBezTo>
                    <a:cubicBezTo>
                      <a:pt x="372110" y="229616"/>
                      <a:pt x="362331" y="229108"/>
                      <a:pt x="353314" y="229108"/>
                    </a:cubicBezTo>
                    <a:lnTo>
                      <a:pt x="283464" y="229108"/>
                    </a:lnTo>
                    <a:close/>
                    <a:moveTo>
                      <a:pt x="0" y="0"/>
                    </a:moveTo>
                    <a:lnTo>
                      <a:pt x="377571" y="0"/>
                    </a:lnTo>
                    <a:cubicBezTo>
                      <a:pt x="420497" y="0"/>
                      <a:pt x="463169" y="4318"/>
                      <a:pt x="505714" y="12954"/>
                    </a:cubicBezTo>
                    <a:cubicBezTo>
                      <a:pt x="548259" y="21590"/>
                      <a:pt x="586232" y="36957"/>
                      <a:pt x="619633" y="58801"/>
                    </a:cubicBezTo>
                    <a:cubicBezTo>
                      <a:pt x="653034" y="80645"/>
                      <a:pt x="680085" y="109982"/>
                      <a:pt x="700659" y="146685"/>
                    </a:cubicBezTo>
                    <a:cubicBezTo>
                      <a:pt x="721233" y="183388"/>
                      <a:pt x="731647" y="229362"/>
                      <a:pt x="731647" y="284734"/>
                    </a:cubicBezTo>
                    <a:cubicBezTo>
                      <a:pt x="731647" y="338328"/>
                      <a:pt x="718439" y="385572"/>
                      <a:pt x="692150" y="426466"/>
                    </a:cubicBezTo>
                    <a:cubicBezTo>
                      <a:pt x="665861" y="467360"/>
                      <a:pt x="628015" y="498856"/>
                      <a:pt x="578612" y="521208"/>
                    </a:cubicBezTo>
                    <a:lnTo>
                      <a:pt x="800862" y="876300"/>
                    </a:lnTo>
                    <a:lnTo>
                      <a:pt x="462407" y="876300"/>
                    </a:lnTo>
                    <a:lnTo>
                      <a:pt x="294640" y="563245"/>
                    </a:lnTo>
                    <a:lnTo>
                      <a:pt x="286004" y="563245"/>
                    </a:lnTo>
                    <a:lnTo>
                      <a:pt x="286004" y="876300"/>
                    </a:lnTo>
                    <a:lnTo>
                      <a:pt x="0" y="876300"/>
                    </a:lnTo>
                    <a:close/>
                  </a:path>
                </a:pathLst>
              </a:custGeom>
              <a:solidFill>
                <a:srgbClr val="0B6C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16"/>
              <p:cNvSpPr/>
              <p:nvPr/>
            </p:nvSpPr>
            <p:spPr>
              <a:xfrm>
                <a:off x="948563" y="63500"/>
                <a:ext cx="297053" cy="876300"/>
              </a:xfrm>
              <a:custGeom>
                <a:avLst/>
                <a:gdLst/>
                <a:ahLst/>
                <a:cxnLst/>
                <a:rect l="l" t="t" r="r" b="b"/>
                <a:pathLst>
                  <a:path w="297053" h="876300" extrusionOk="0">
                    <a:moveTo>
                      <a:pt x="0" y="0"/>
                    </a:moveTo>
                    <a:lnTo>
                      <a:pt x="297053" y="0"/>
                    </a:lnTo>
                    <a:lnTo>
                      <a:pt x="297053" y="876300"/>
                    </a:lnTo>
                    <a:lnTo>
                      <a:pt x="0" y="876300"/>
                    </a:lnTo>
                    <a:close/>
                  </a:path>
                </a:pathLst>
              </a:custGeom>
              <a:solidFill>
                <a:srgbClr val="0B6C37"/>
              </a:solidFill>
              <a:ln>
                <a:noFill/>
              </a:ln>
            </p:spPr>
          </p:sp>
          <p:sp>
            <p:nvSpPr>
              <p:cNvPr id="336" name="Google Shape;336;p16"/>
              <p:cNvSpPr/>
              <p:nvPr/>
            </p:nvSpPr>
            <p:spPr>
              <a:xfrm>
                <a:off x="1338453" y="63500"/>
                <a:ext cx="725297" cy="876300"/>
              </a:xfrm>
              <a:custGeom>
                <a:avLst/>
                <a:gdLst/>
                <a:ahLst/>
                <a:cxnLst/>
                <a:rect l="l" t="t" r="r" b="b"/>
                <a:pathLst>
                  <a:path w="725297" h="876300" extrusionOk="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a:ln>
                <a:noFill/>
              </a:ln>
            </p:spPr>
          </p:sp>
          <p:sp>
            <p:nvSpPr>
              <p:cNvPr id="337" name="Google Shape;337;p16"/>
              <p:cNvSpPr/>
              <p:nvPr/>
            </p:nvSpPr>
            <p:spPr>
              <a:xfrm>
                <a:off x="2043938" y="63500"/>
                <a:ext cx="972947" cy="876300"/>
              </a:xfrm>
              <a:custGeom>
                <a:avLst/>
                <a:gdLst/>
                <a:ahLst/>
                <a:cxnLst/>
                <a:rect l="l" t="t" r="r" b="b"/>
                <a:pathLst>
                  <a:path w="972947" h="876300" extrusionOk="0">
                    <a:moveTo>
                      <a:pt x="625094" y="876300"/>
                    </a:moveTo>
                    <a:lnTo>
                      <a:pt x="330454" y="876300"/>
                    </a:lnTo>
                    <a:lnTo>
                      <a:pt x="330454" y="517398"/>
                    </a:lnTo>
                    <a:lnTo>
                      <a:pt x="0" y="0"/>
                    </a:lnTo>
                    <a:lnTo>
                      <a:pt x="355219" y="0"/>
                    </a:lnTo>
                    <a:lnTo>
                      <a:pt x="493903" y="257429"/>
                    </a:lnTo>
                    <a:lnTo>
                      <a:pt x="626364" y="0"/>
                    </a:lnTo>
                    <a:lnTo>
                      <a:pt x="972947" y="0"/>
                    </a:lnTo>
                    <a:lnTo>
                      <a:pt x="625094" y="517398"/>
                    </a:lnTo>
                    <a:close/>
                  </a:path>
                </a:pathLst>
              </a:custGeom>
              <a:solidFill>
                <a:srgbClr val="0B6C37"/>
              </a:solidFill>
              <a:ln>
                <a:noFill/>
              </a:ln>
            </p:spPr>
          </p:sp>
        </p:grpSp>
        <p:grpSp>
          <p:nvGrpSpPr>
            <p:cNvPr id="338" name="Google Shape;338;p16"/>
            <p:cNvGrpSpPr/>
            <p:nvPr/>
          </p:nvGrpSpPr>
          <p:grpSpPr>
            <a:xfrm>
              <a:off x="2879341" y="988618"/>
              <a:ext cx="453370" cy="144945"/>
              <a:chOff x="63500" y="63500"/>
              <a:chExt cx="1773301" cy="566928"/>
            </a:xfrm>
          </p:grpSpPr>
          <p:sp>
            <p:nvSpPr>
              <p:cNvPr id="339" name="Google Shape;339;p16"/>
              <p:cNvSpPr/>
              <p:nvPr/>
            </p:nvSpPr>
            <p:spPr>
              <a:xfrm>
                <a:off x="63500" y="63500"/>
                <a:ext cx="362585" cy="553085"/>
              </a:xfrm>
              <a:custGeom>
                <a:avLst/>
                <a:gdLst/>
                <a:ahLst/>
                <a:cxnLst/>
                <a:rect l="l" t="t" r="r" b="b"/>
                <a:pathLst>
                  <a:path w="362585" h="553085" extrusionOk="0">
                    <a:moveTo>
                      <a:pt x="3810" y="469265"/>
                    </a:moveTo>
                    <a:lnTo>
                      <a:pt x="211709" y="265049"/>
                    </a:lnTo>
                    <a:cubicBezTo>
                      <a:pt x="228473" y="248793"/>
                      <a:pt x="241808" y="232410"/>
                      <a:pt x="251714" y="215900"/>
                    </a:cubicBezTo>
                    <a:cubicBezTo>
                      <a:pt x="261620" y="199390"/>
                      <a:pt x="266573" y="180467"/>
                      <a:pt x="266573" y="159131"/>
                    </a:cubicBezTo>
                    <a:cubicBezTo>
                      <a:pt x="266573" y="133731"/>
                      <a:pt x="258318" y="113538"/>
                      <a:pt x="241808" y="98552"/>
                    </a:cubicBezTo>
                    <a:cubicBezTo>
                      <a:pt x="225298" y="83566"/>
                      <a:pt x="204851" y="76200"/>
                      <a:pt x="180467" y="76200"/>
                    </a:cubicBezTo>
                    <a:cubicBezTo>
                      <a:pt x="154559" y="76200"/>
                      <a:pt x="133731" y="84963"/>
                      <a:pt x="117983" y="102489"/>
                    </a:cubicBezTo>
                    <a:cubicBezTo>
                      <a:pt x="102235" y="120015"/>
                      <a:pt x="92583" y="141986"/>
                      <a:pt x="89027"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1991" y="0"/>
                    </a:cubicBezTo>
                    <a:cubicBezTo>
                      <a:pt x="205359" y="0"/>
                      <a:pt x="227838" y="3302"/>
                      <a:pt x="249428" y="9906"/>
                    </a:cubicBezTo>
                    <a:cubicBezTo>
                      <a:pt x="271018" y="16510"/>
                      <a:pt x="290195" y="26543"/>
                      <a:pt x="306959" y="40005"/>
                    </a:cubicBezTo>
                    <a:cubicBezTo>
                      <a:pt x="323723" y="53467"/>
                      <a:pt x="337058" y="69977"/>
                      <a:pt x="346964" y="89535"/>
                    </a:cubicBezTo>
                    <a:cubicBezTo>
                      <a:pt x="356870" y="109093"/>
                      <a:pt x="361823" y="131826"/>
                      <a:pt x="361823" y="157734"/>
                    </a:cubicBezTo>
                    <a:cubicBezTo>
                      <a:pt x="361823" y="175006"/>
                      <a:pt x="359537" y="191135"/>
                      <a:pt x="354965" y="206121"/>
                    </a:cubicBezTo>
                    <a:cubicBezTo>
                      <a:pt x="350393" y="221107"/>
                      <a:pt x="344170" y="235204"/>
                      <a:pt x="336296" y="248412"/>
                    </a:cubicBezTo>
                    <a:cubicBezTo>
                      <a:pt x="328422" y="261620"/>
                      <a:pt x="319278" y="274193"/>
                      <a:pt x="308864" y="286131"/>
                    </a:cubicBezTo>
                    <a:cubicBezTo>
                      <a:pt x="298450" y="298069"/>
                      <a:pt x="287147" y="309626"/>
                      <a:pt x="274955" y="320802"/>
                    </a:cubicBezTo>
                    <a:lnTo>
                      <a:pt x="119507" y="469265"/>
                    </a:lnTo>
                    <a:lnTo>
                      <a:pt x="362585" y="469265"/>
                    </a:lnTo>
                    <a:lnTo>
                      <a:pt x="362585" y="553085"/>
                    </a:lnTo>
                    <a:lnTo>
                      <a:pt x="3810" y="553085"/>
                    </a:lnTo>
                    <a:close/>
                  </a:path>
                </a:pathLst>
              </a:custGeom>
              <a:solidFill>
                <a:srgbClr val="4B3C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16"/>
              <p:cNvSpPr/>
              <p:nvPr/>
            </p:nvSpPr>
            <p:spPr>
              <a:xfrm>
                <a:off x="521208" y="63500"/>
                <a:ext cx="381000" cy="566928"/>
              </a:xfrm>
              <a:custGeom>
                <a:avLst/>
                <a:gdLst/>
                <a:ahLst/>
                <a:cxnLst/>
                <a:rect l="l" t="t" r="r" b="b"/>
                <a:pathLst>
                  <a:path w="381000" h="566928" extrusionOk="0">
                    <a:moveTo>
                      <a:pt x="287274" y="283337"/>
                    </a:moveTo>
                    <a:cubicBezTo>
                      <a:pt x="287274" y="264541"/>
                      <a:pt x="286131" y="243205"/>
                      <a:pt x="283845" y="219329"/>
                    </a:cubicBezTo>
                    <a:cubicBezTo>
                      <a:pt x="281559" y="195453"/>
                      <a:pt x="276987" y="172847"/>
                      <a:pt x="270129" y="151511"/>
                    </a:cubicBezTo>
                    <a:cubicBezTo>
                      <a:pt x="263271" y="130175"/>
                      <a:pt x="253492" y="112395"/>
                      <a:pt x="240792" y="97917"/>
                    </a:cubicBezTo>
                    <a:cubicBezTo>
                      <a:pt x="228092" y="83439"/>
                      <a:pt x="211582" y="76200"/>
                      <a:pt x="191262" y="76200"/>
                    </a:cubicBezTo>
                    <a:cubicBezTo>
                      <a:pt x="170434" y="76200"/>
                      <a:pt x="153670" y="83439"/>
                      <a:pt x="140970" y="97917"/>
                    </a:cubicBezTo>
                    <a:cubicBezTo>
                      <a:pt x="128270" y="112395"/>
                      <a:pt x="118491" y="130302"/>
                      <a:pt x="111633" y="151638"/>
                    </a:cubicBezTo>
                    <a:cubicBezTo>
                      <a:pt x="104775" y="172974"/>
                      <a:pt x="100076" y="195580"/>
                      <a:pt x="97536" y="219456"/>
                    </a:cubicBezTo>
                    <a:cubicBezTo>
                      <a:pt x="94996" y="243332"/>
                      <a:pt x="93726" y="264668"/>
                      <a:pt x="93726" y="283464"/>
                    </a:cubicBezTo>
                    <a:cubicBezTo>
                      <a:pt x="93726" y="302260"/>
                      <a:pt x="94996" y="323596"/>
                      <a:pt x="97536" y="347472"/>
                    </a:cubicBezTo>
                    <a:cubicBezTo>
                      <a:pt x="100076" y="371348"/>
                      <a:pt x="104775" y="393700"/>
                      <a:pt x="111633" y="414528"/>
                    </a:cubicBezTo>
                    <a:cubicBezTo>
                      <a:pt x="118491" y="435356"/>
                      <a:pt x="128270" y="453009"/>
                      <a:pt x="140970" y="467487"/>
                    </a:cubicBezTo>
                    <a:cubicBezTo>
                      <a:pt x="153670" y="481965"/>
                      <a:pt x="170434" y="489204"/>
                      <a:pt x="191262" y="489204"/>
                    </a:cubicBezTo>
                    <a:cubicBezTo>
                      <a:pt x="211582" y="489204"/>
                      <a:pt x="228092" y="481965"/>
                      <a:pt x="240792" y="467487"/>
                    </a:cubicBezTo>
                    <a:cubicBezTo>
                      <a:pt x="253492" y="453009"/>
                      <a:pt x="263271" y="435356"/>
                      <a:pt x="270129" y="414528"/>
                    </a:cubicBezTo>
                    <a:cubicBezTo>
                      <a:pt x="276987" y="393700"/>
                      <a:pt x="281559" y="371348"/>
                      <a:pt x="283845" y="347472"/>
                    </a:cubicBezTo>
                    <a:cubicBezTo>
                      <a:pt x="286131" y="323596"/>
                      <a:pt x="287274" y="302260"/>
                      <a:pt x="287274" y="283464"/>
                    </a:cubicBezTo>
                    <a:moveTo>
                      <a:pt x="381000" y="283464"/>
                    </a:moveTo>
                    <a:cubicBezTo>
                      <a:pt x="381000" y="327152"/>
                      <a:pt x="376809" y="366522"/>
                      <a:pt x="368427" y="401574"/>
                    </a:cubicBezTo>
                    <a:cubicBezTo>
                      <a:pt x="360045" y="436626"/>
                      <a:pt x="347853" y="466344"/>
                      <a:pt x="331851" y="490728"/>
                    </a:cubicBezTo>
                    <a:cubicBezTo>
                      <a:pt x="315849" y="515112"/>
                      <a:pt x="296037" y="533908"/>
                      <a:pt x="272415" y="547116"/>
                    </a:cubicBezTo>
                    <a:cubicBezTo>
                      <a:pt x="248793" y="560324"/>
                      <a:pt x="221742" y="566928"/>
                      <a:pt x="191262" y="566928"/>
                    </a:cubicBezTo>
                    <a:cubicBezTo>
                      <a:pt x="160782" y="566928"/>
                      <a:pt x="133604" y="560324"/>
                      <a:pt x="109728" y="547116"/>
                    </a:cubicBezTo>
                    <a:cubicBezTo>
                      <a:pt x="85852" y="533908"/>
                      <a:pt x="65786" y="515112"/>
                      <a:pt x="49530" y="490728"/>
                    </a:cubicBezTo>
                    <a:cubicBezTo>
                      <a:pt x="33274" y="466344"/>
                      <a:pt x="20955" y="436626"/>
                      <a:pt x="12573" y="401574"/>
                    </a:cubicBezTo>
                    <a:cubicBezTo>
                      <a:pt x="4191" y="366522"/>
                      <a:pt x="0" y="327152"/>
                      <a:pt x="0" y="283464"/>
                    </a:cubicBezTo>
                    <a:cubicBezTo>
                      <a:pt x="0" y="239776"/>
                      <a:pt x="4191" y="200406"/>
                      <a:pt x="12573" y="165481"/>
                    </a:cubicBezTo>
                    <a:cubicBezTo>
                      <a:pt x="20955" y="130556"/>
                      <a:pt x="33274" y="100711"/>
                      <a:pt x="49530" y="76327"/>
                    </a:cubicBezTo>
                    <a:cubicBezTo>
                      <a:pt x="65786" y="51943"/>
                      <a:pt x="85852" y="33147"/>
                      <a:pt x="109728" y="19939"/>
                    </a:cubicBezTo>
                    <a:cubicBezTo>
                      <a:pt x="133604" y="6731"/>
                      <a:pt x="160782" y="0"/>
                      <a:pt x="191262" y="0"/>
                    </a:cubicBezTo>
                    <a:cubicBezTo>
                      <a:pt x="221742" y="0"/>
                      <a:pt x="248793" y="6604"/>
                      <a:pt x="272415" y="19812"/>
                    </a:cubicBezTo>
                    <a:cubicBezTo>
                      <a:pt x="296037" y="33020"/>
                      <a:pt x="315849" y="51816"/>
                      <a:pt x="331851" y="76200"/>
                    </a:cubicBezTo>
                    <a:cubicBezTo>
                      <a:pt x="347853" y="100584"/>
                      <a:pt x="360045" y="130302"/>
                      <a:pt x="368427" y="165354"/>
                    </a:cubicBezTo>
                    <a:cubicBezTo>
                      <a:pt x="376809" y="200406"/>
                      <a:pt x="381000" y="239776"/>
                      <a:pt x="381000" y="283337"/>
                    </a:cubicBezTo>
                  </a:path>
                </a:pathLst>
              </a:custGeom>
              <a:solidFill>
                <a:srgbClr val="4B3C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16"/>
              <p:cNvSpPr/>
              <p:nvPr/>
            </p:nvSpPr>
            <p:spPr>
              <a:xfrm>
                <a:off x="992632" y="63500"/>
                <a:ext cx="362712" cy="553085"/>
              </a:xfrm>
              <a:custGeom>
                <a:avLst/>
                <a:gdLst/>
                <a:ahLst/>
                <a:cxnLst/>
                <a:rect l="l" t="t" r="r" b="b"/>
                <a:pathLst>
                  <a:path w="362712" h="553085" extrusionOk="0">
                    <a:moveTo>
                      <a:pt x="3937" y="469265"/>
                    </a:moveTo>
                    <a:lnTo>
                      <a:pt x="211836" y="265049"/>
                    </a:lnTo>
                    <a:cubicBezTo>
                      <a:pt x="228600" y="248793"/>
                      <a:pt x="241935" y="232410"/>
                      <a:pt x="251841" y="215900"/>
                    </a:cubicBezTo>
                    <a:cubicBezTo>
                      <a:pt x="261747" y="199390"/>
                      <a:pt x="266700" y="180467"/>
                      <a:pt x="266700" y="159131"/>
                    </a:cubicBezTo>
                    <a:cubicBezTo>
                      <a:pt x="266700" y="133731"/>
                      <a:pt x="258445" y="113538"/>
                      <a:pt x="241935" y="98552"/>
                    </a:cubicBezTo>
                    <a:cubicBezTo>
                      <a:pt x="225425" y="83566"/>
                      <a:pt x="204978" y="76200"/>
                      <a:pt x="180594" y="76200"/>
                    </a:cubicBezTo>
                    <a:cubicBezTo>
                      <a:pt x="154686" y="76200"/>
                      <a:pt x="133858" y="84963"/>
                      <a:pt x="118110" y="102489"/>
                    </a:cubicBezTo>
                    <a:cubicBezTo>
                      <a:pt x="102362" y="120015"/>
                      <a:pt x="92710" y="141986"/>
                      <a:pt x="89154"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2118" y="0"/>
                    </a:cubicBezTo>
                    <a:cubicBezTo>
                      <a:pt x="205486" y="0"/>
                      <a:pt x="227965" y="3302"/>
                      <a:pt x="249555" y="9906"/>
                    </a:cubicBezTo>
                    <a:cubicBezTo>
                      <a:pt x="271145" y="16510"/>
                      <a:pt x="290322" y="26543"/>
                      <a:pt x="307086" y="40005"/>
                    </a:cubicBezTo>
                    <a:cubicBezTo>
                      <a:pt x="323850" y="53467"/>
                      <a:pt x="337185" y="69977"/>
                      <a:pt x="347091" y="89535"/>
                    </a:cubicBezTo>
                    <a:cubicBezTo>
                      <a:pt x="356997" y="109093"/>
                      <a:pt x="361950" y="131826"/>
                      <a:pt x="361950" y="157734"/>
                    </a:cubicBezTo>
                    <a:cubicBezTo>
                      <a:pt x="361950" y="175006"/>
                      <a:pt x="359664" y="191135"/>
                      <a:pt x="355092" y="206121"/>
                    </a:cubicBezTo>
                    <a:cubicBezTo>
                      <a:pt x="350520" y="221107"/>
                      <a:pt x="344297" y="235204"/>
                      <a:pt x="336423" y="248412"/>
                    </a:cubicBezTo>
                    <a:cubicBezTo>
                      <a:pt x="328549" y="261620"/>
                      <a:pt x="319405" y="274193"/>
                      <a:pt x="308991" y="286131"/>
                    </a:cubicBezTo>
                    <a:cubicBezTo>
                      <a:pt x="298577" y="298069"/>
                      <a:pt x="287274" y="309626"/>
                      <a:pt x="275082" y="320802"/>
                    </a:cubicBezTo>
                    <a:lnTo>
                      <a:pt x="119761" y="469265"/>
                    </a:lnTo>
                    <a:lnTo>
                      <a:pt x="362712" y="469265"/>
                    </a:lnTo>
                    <a:lnTo>
                      <a:pt x="362712" y="553085"/>
                    </a:lnTo>
                    <a:lnTo>
                      <a:pt x="3937" y="553085"/>
                    </a:lnTo>
                    <a:close/>
                  </a:path>
                </a:pathLst>
              </a:custGeom>
              <a:solidFill>
                <a:srgbClr val="4B3C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16"/>
              <p:cNvSpPr/>
              <p:nvPr/>
            </p:nvSpPr>
            <p:spPr>
              <a:xfrm>
                <a:off x="1442847" y="77216"/>
                <a:ext cx="393954" cy="553085"/>
              </a:xfrm>
              <a:custGeom>
                <a:avLst/>
                <a:gdLst/>
                <a:ahLst/>
                <a:cxnLst/>
                <a:rect l="l" t="t" r="r" b="b"/>
                <a:pathLst>
                  <a:path w="393954" h="553085" extrusionOk="0">
                    <a:moveTo>
                      <a:pt x="92964" y="370205"/>
                    </a:moveTo>
                    <a:cubicBezTo>
                      <a:pt x="92964" y="384429"/>
                      <a:pt x="95377" y="397891"/>
                      <a:pt x="100203" y="410591"/>
                    </a:cubicBezTo>
                    <a:cubicBezTo>
                      <a:pt x="105029" y="423291"/>
                      <a:pt x="112014" y="434467"/>
                      <a:pt x="121158" y="444119"/>
                    </a:cubicBezTo>
                    <a:cubicBezTo>
                      <a:pt x="130302" y="453771"/>
                      <a:pt x="141224" y="461391"/>
                      <a:pt x="153924" y="466979"/>
                    </a:cubicBezTo>
                    <a:cubicBezTo>
                      <a:pt x="166624" y="472567"/>
                      <a:pt x="180848" y="475361"/>
                      <a:pt x="196596" y="475361"/>
                    </a:cubicBezTo>
                    <a:cubicBezTo>
                      <a:pt x="227584" y="475361"/>
                      <a:pt x="252603" y="465582"/>
                      <a:pt x="271653" y="446024"/>
                    </a:cubicBezTo>
                    <a:cubicBezTo>
                      <a:pt x="290703" y="426466"/>
                      <a:pt x="300228" y="400685"/>
                      <a:pt x="300228" y="368681"/>
                    </a:cubicBezTo>
                    <a:cubicBezTo>
                      <a:pt x="300228" y="353441"/>
                      <a:pt x="297815" y="339344"/>
                      <a:pt x="292989" y="326390"/>
                    </a:cubicBezTo>
                    <a:cubicBezTo>
                      <a:pt x="288163" y="313436"/>
                      <a:pt x="281178" y="302387"/>
                      <a:pt x="272034" y="293243"/>
                    </a:cubicBezTo>
                    <a:cubicBezTo>
                      <a:pt x="262890" y="284099"/>
                      <a:pt x="252095" y="276860"/>
                      <a:pt x="239649" y="271526"/>
                    </a:cubicBezTo>
                    <a:cubicBezTo>
                      <a:pt x="227203" y="266192"/>
                      <a:pt x="213360" y="263525"/>
                      <a:pt x="198120" y="263525"/>
                    </a:cubicBezTo>
                    <a:cubicBezTo>
                      <a:pt x="182880" y="263525"/>
                      <a:pt x="168783" y="266065"/>
                      <a:pt x="155829" y="271145"/>
                    </a:cubicBezTo>
                    <a:cubicBezTo>
                      <a:pt x="142875" y="276225"/>
                      <a:pt x="131699" y="283464"/>
                      <a:pt x="122301" y="292862"/>
                    </a:cubicBezTo>
                    <a:cubicBezTo>
                      <a:pt x="112903" y="302260"/>
                      <a:pt x="105664" y="313563"/>
                      <a:pt x="100584" y="326771"/>
                    </a:cubicBezTo>
                    <a:cubicBezTo>
                      <a:pt x="95504" y="339979"/>
                      <a:pt x="92964" y="354457"/>
                      <a:pt x="92964" y="370205"/>
                    </a:cubicBezTo>
                    <a:moveTo>
                      <a:pt x="301752" y="0"/>
                    </a:moveTo>
                    <a:lnTo>
                      <a:pt x="163830" y="199517"/>
                    </a:lnTo>
                    <a:lnTo>
                      <a:pt x="164592" y="200279"/>
                    </a:lnTo>
                    <a:cubicBezTo>
                      <a:pt x="171704" y="197231"/>
                      <a:pt x="180721" y="194945"/>
                      <a:pt x="191643" y="193421"/>
                    </a:cubicBezTo>
                    <a:cubicBezTo>
                      <a:pt x="202565" y="191897"/>
                      <a:pt x="212598" y="191135"/>
                      <a:pt x="221742" y="191135"/>
                    </a:cubicBezTo>
                    <a:cubicBezTo>
                      <a:pt x="245618" y="191135"/>
                      <a:pt x="267970" y="195580"/>
                      <a:pt x="288798" y="204470"/>
                    </a:cubicBezTo>
                    <a:cubicBezTo>
                      <a:pt x="309626" y="213360"/>
                      <a:pt x="327914" y="225552"/>
                      <a:pt x="343662" y="241046"/>
                    </a:cubicBezTo>
                    <a:cubicBezTo>
                      <a:pt x="359410" y="256540"/>
                      <a:pt x="371729" y="274828"/>
                      <a:pt x="380619" y="295910"/>
                    </a:cubicBezTo>
                    <a:cubicBezTo>
                      <a:pt x="389509" y="316992"/>
                      <a:pt x="393954" y="339725"/>
                      <a:pt x="393954" y="364109"/>
                    </a:cubicBezTo>
                    <a:cubicBezTo>
                      <a:pt x="393954" y="392557"/>
                      <a:pt x="388874" y="418465"/>
                      <a:pt x="378714" y="441833"/>
                    </a:cubicBezTo>
                    <a:cubicBezTo>
                      <a:pt x="368554" y="465201"/>
                      <a:pt x="354711" y="485140"/>
                      <a:pt x="337185" y="501650"/>
                    </a:cubicBezTo>
                    <a:cubicBezTo>
                      <a:pt x="319659" y="518160"/>
                      <a:pt x="298831" y="530860"/>
                      <a:pt x="274701" y="539750"/>
                    </a:cubicBezTo>
                    <a:cubicBezTo>
                      <a:pt x="250571" y="548640"/>
                      <a:pt x="224790" y="553085"/>
                      <a:pt x="197358" y="553085"/>
                    </a:cubicBezTo>
                    <a:cubicBezTo>
                      <a:pt x="168910" y="553085"/>
                      <a:pt x="142748" y="548386"/>
                      <a:pt x="118872" y="538988"/>
                    </a:cubicBezTo>
                    <a:cubicBezTo>
                      <a:pt x="94996" y="529590"/>
                      <a:pt x="74168" y="516509"/>
                      <a:pt x="56388" y="499745"/>
                    </a:cubicBezTo>
                    <a:cubicBezTo>
                      <a:pt x="38608" y="482981"/>
                      <a:pt x="24765" y="463296"/>
                      <a:pt x="14859" y="440690"/>
                    </a:cubicBezTo>
                    <a:cubicBezTo>
                      <a:pt x="4953" y="418084"/>
                      <a:pt x="0" y="393827"/>
                      <a:pt x="0" y="367919"/>
                    </a:cubicBezTo>
                    <a:cubicBezTo>
                      <a:pt x="0" y="352679"/>
                      <a:pt x="1270" y="338328"/>
                      <a:pt x="3810" y="324866"/>
                    </a:cubicBezTo>
                    <a:cubicBezTo>
                      <a:pt x="6350" y="311404"/>
                      <a:pt x="10033" y="298450"/>
                      <a:pt x="14859" y="286004"/>
                    </a:cubicBezTo>
                    <a:cubicBezTo>
                      <a:pt x="19685" y="273558"/>
                      <a:pt x="25527" y="260985"/>
                      <a:pt x="32385" y="248285"/>
                    </a:cubicBezTo>
                    <a:cubicBezTo>
                      <a:pt x="39243" y="235585"/>
                      <a:pt x="46990" y="222377"/>
                      <a:pt x="55626" y="208661"/>
                    </a:cubicBezTo>
                    <a:lnTo>
                      <a:pt x="190500" y="0"/>
                    </a:lnTo>
                    <a:close/>
                  </a:path>
                </a:pathLst>
              </a:custGeom>
              <a:solidFill>
                <a:srgbClr val="4B3C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343" name="Google Shape;343;p16"/>
          <p:cNvGrpSpPr/>
          <p:nvPr/>
        </p:nvGrpSpPr>
        <p:grpSpPr>
          <a:xfrm>
            <a:off x="6178817" y="9869623"/>
            <a:ext cx="5937192" cy="417377"/>
            <a:chOff x="0" y="-38100"/>
            <a:chExt cx="784752" cy="55168"/>
          </a:xfrm>
        </p:grpSpPr>
        <p:sp>
          <p:nvSpPr>
            <p:cNvPr id="344" name="Google Shape;344;p16"/>
            <p:cNvSpPr/>
            <p:nvPr/>
          </p:nvSpPr>
          <p:spPr>
            <a:xfrm>
              <a:off x="0" y="0"/>
              <a:ext cx="784752" cy="17068"/>
            </a:xfrm>
            <a:custGeom>
              <a:avLst/>
              <a:gdLst/>
              <a:ahLst/>
              <a:cxnLst/>
              <a:rect l="l" t="t" r="r" b="b"/>
              <a:pathLst>
                <a:path w="784752" h="17068" extrusionOk="0">
                  <a:moveTo>
                    <a:pt x="0" y="0"/>
                  </a:moveTo>
                  <a:lnTo>
                    <a:pt x="784752" y="0"/>
                  </a:lnTo>
                  <a:lnTo>
                    <a:pt x="784752" y="17068"/>
                  </a:lnTo>
                  <a:lnTo>
                    <a:pt x="0" y="17068"/>
                  </a:lnTo>
                  <a:close/>
                </a:path>
              </a:pathLst>
            </a:custGeom>
            <a:solidFill>
              <a:srgbClr val="E3393A"/>
            </a:solidFill>
            <a:ln>
              <a:noFill/>
            </a:ln>
          </p:spPr>
        </p:sp>
        <p:sp>
          <p:nvSpPr>
            <p:cNvPr id="345" name="Google Shape;345;p16"/>
            <p:cNvSpPr txBox="1"/>
            <p:nvPr/>
          </p:nvSpPr>
          <p:spPr>
            <a:xfrm>
              <a:off x="0" y="-38100"/>
              <a:ext cx="784752" cy="55168"/>
            </a:xfrm>
            <a:prstGeom prst="rect">
              <a:avLst/>
            </a:prstGeom>
            <a:noFill/>
            <a:ln>
              <a:noFill/>
            </a:ln>
          </p:spPr>
          <p:txBody>
            <a:bodyPr spcFirstLastPara="1" wrap="square" lIns="47025" tIns="47025" rIns="47025" bIns="47025" anchor="ctr" anchorCtr="0">
              <a:noAutofit/>
            </a:bodyPr>
            <a:lstStyle/>
            <a:p>
              <a:pPr marL="0" marR="0" lvl="0" indent="0" algn="ctr" rtl="0">
                <a:lnSpc>
                  <a:spcPct val="100777"/>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346" name="Google Shape;346;p16"/>
          <p:cNvGrpSpPr/>
          <p:nvPr/>
        </p:nvGrpSpPr>
        <p:grpSpPr>
          <a:xfrm>
            <a:off x="0" y="9869623"/>
            <a:ext cx="5937192" cy="417377"/>
            <a:chOff x="0" y="-38100"/>
            <a:chExt cx="784752" cy="55168"/>
          </a:xfrm>
        </p:grpSpPr>
        <p:sp>
          <p:nvSpPr>
            <p:cNvPr id="347" name="Google Shape;347;p16"/>
            <p:cNvSpPr/>
            <p:nvPr/>
          </p:nvSpPr>
          <p:spPr>
            <a:xfrm>
              <a:off x="0" y="0"/>
              <a:ext cx="784752" cy="17068"/>
            </a:xfrm>
            <a:custGeom>
              <a:avLst/>
              <a:gdLst/>
              <a:ahLst/>
              <a:cxnLst/>
              <a:rect l="l" t="t" r="r" b="b"/>
              <a:pathLst>
                <a:path w="784752" h="17068" extrusionOk="0">
                  <a:moveTo>
                    <a:pt x="0" y="0"/>
                  </a:moveTo>
                  <a:lnTo>
                    <a:pt x="784752" y="0"/>
                  </a:lnTo>
                  <a:lnTo>
                    <a:pt x="784752" y="17068"/>
                  </a:lnTo>
                  <a:lnTo>
                    <a:pt x="0" y="17068"/>
                  </a:lnTo>
                  <a:close/>
                </a:path>
              </a:pathLst>
            </a:custGeom>
            <a:solidFill>
              <a:srgbClr val="232625"/>
            </a:solidFill>
            <a:ln>
              <a:noFill/>
            </a:ln>
          </p:spPr>
        </p:sp>
        <p:sp>
          <p:nvSpPr>
            <p:cNvPr id="348" name="Google Shape;348;p16"/>
            <p:cNvSpPr txBox="1"/>
            <p:nvPr/>
          </p:nvSpPr>
          <p:spPr>
            <a:xfrm>
              <a:off x="0" y="-38100"/>
              <a:ext cx="784752" cy="55168"/>
            </a:xfrm>
            <a:prstGeom prst="rect">
              <a:avLst/>
            </a:prstGeom>
            <a:noFill/>
            <a:ln>
              <a:noFill/>
            </a:ln>
          </p:spPr>
          <p:txBody>
            <a:bodyPr spcFirstLastPara="1" wrap="square" lIns="47025" tIns="47025" rIns="47025" bIns="47025" anchor="ctr" anchorCtr="0">
              <a:noAutofit/>
            </a:bodyPr>
            <a:lstStyle/>
            <a:p>
              <a:pPr marL="0" marR="0" lvl="0" indent="0" algn="ctr" rtl="0">
                <a:lnSpc>
                  <a:spcPct val="100777"/>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349" name="Google Shape;349;p16"/>
          <p:cNvGrpSpPr/>
          <p:nvPr/>
        </p:nvGrpSpPr>
        <p:grpSpPr>
          <a:xfrm>
            <a:off x="12350808" y="9869623"/>
            <a:ext cx="5937192" cy="417377"/>
            <a:chOff x="0" y="-38100"/>
            <a:chExt cx="784752" cy="55168"/>
          </a:xfrm>
        </p:grpSpPr>
        <p:sp>
          <p:nvSpPr>
            <p:cNvPr id="350" name="Google Shape;350;p16"/>
            <p:cNvSpPr/>
            <p:nvPr/>
          </p:nvSpPr>
          <p:spPr>
            <a:xfrm>
              <a:off x="0" y="0"/>
              <a:ext cx="784752" cy="17068"/>
            </a:xfrm>
            <a:custGeom>
              <a:avLst/>
              <a:gdLst/>
              <a:ahLst/>
              <a:cxnLst/>
              <a:rect l="l" t="t" r="r" b="b"/>
              <a:pathLst>
                <a:path w="784752" h="17068" extrusionOk="0">
                  <a:moveTo>
                    <a:pt x="0" y="0"/>
                  </a:moveTo>
                  <a:lnTo>
                    <a:pt x="784752" y="0"/>
                  </a:lnTo>
                  <a:lnTo>
                    <a:pt x="784752" y="17068"/>
                  </a:lnTo>
                  <a:lnTo>
                    <a:pt x="0" y="17068"/>
                  </a:lnTo>
                  <a:close/>
                </a:path>
              </a:pathLst>
            </a:custGeom>
            <a:solidFill>
              <a:srgbClr val="46A96C"/>
            </a:solidFill>
            <a:ln>
              <a:noFill/>
            </a:ln>
          </p:spPr>
        </p:sp>
        <p:sp>
          <p:nvSpPr>
            <p:cNvPr id="351" name="Google Shape;351;p16"/>
            <p:cNvSpPr txBox="1"/>
            <p:nvPr/>
          </p:nvSpPr>
          <p:spPr>
            <a:xfrm>
              <a:off x="0" y="-38100"/>
              <a:ext cx="784752" cy="55168"/>
            </a:xfrm>
            <a:prstGeom prst="rect">
              <a:avLst/>
            </a:prstGeom>
            <a:noFill/>
            <a:ln>
              <a:noFill/>
            </a:ln>
          </p:spPr>
          <p:txBody>
            <a:bodyPr spcFirstLastPara="1" wrap="square" lIns="47025" tIns="47025" rIns="47025" bIns="47025" anchor="ctr" anchorCtr="0">
              <a:noAutofit/>
            </a:bodyPr>
            <a:lstStyle/>
            <a:p>
              <a:pPr marL="0" marR="0" lvl="0" indent="0" algn="ctr" rtl="0">
                <a:lnSpc>
                  <a:spcPct val="100777"/>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352" name="Google Shape;352;p16"/>
          <p:cNvGrpSpPr/>
          <p:nvPr/>
        </p:nvGrpSpPr>
        <p:grpSpPr>
          <a:xfrm>
            <a:off x="27325" y="1296076"/>
            <a:ext cx="18284230" cy="893886"/>
            <a:chOff x="0" y="-57150"/>
            <a:chExt cx="3021109" cy="532780"/>
          </a:xfrm>
        </p:grpSpPr>
        <p:sp>
          <p:nvSpPr>
            <p:cNvPr id="353" name="Google Shape;353;p16"/>
            <p:cNvSpPr/>
            <p:nvPr/>
          </p:nvSpPr>
          <p:spPr>
            <a:xfrm>
              <a:off x="0" y="0"/>
              <a:ext cx="3021109" cy="475630"/>
            </a:xfrm>
            <a:custGeom>
              <a:avLst/>
              <a:gdLst/>
              <a:ahLst/>
              <a:cxnLst/>
              <a:rect l="l" t="t" r="r" b="b"/>
              <a:pathLst>
                <a:path w="3021109" h="475630" extrusionOk="0">
                  <a:moveTo>
                    <a:pt x="0" y="0"/>
                  </a:moveTo>
                  <a:lnTo>
                    <a:pt x="3021109" y="0"/>
                  </a:lnTo>
                  <a:lnTo>
                    <a:pt x="3021109" y="475630"/>
                  </a:lnTo>
                  <a:lnTo>
                    <a:pt x="0" y="475630"/>
                  </a:lnTo>
                  <a:close/>
                </a:path>
              </a:pathLst>
            </a:custGeom>
            <a:solidFill>
              <a:srgbClr val="3B479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54" name="Google Shape;354;p16"/>
            <p:cNvSpPr txBox="1"/>
            <p:nvPr/>
          </p:nvSpPr>
          <p:spPr>
            <a:xfrm>
              <a:off x="0" y="-57150"/>
              <a:ext cx="3021109" cy="532780"/>
            </a:xfrm>
            <a:prstGeom prst="rect">
              <a:avLst/>
            </a:prstGeom>
            <a:noFill/>
            <a:ln>
              <a:noFill/>
            </a:ln>
          </p:spPr>
          <p:txBody>
            <a:bodyPr spcFirstLastPara="1" wrap="square" lIns="47025" tIns="47025" rIns="47025" bIns="47025" anchor="ctr" anchorCtr="0">
              <a:noAutofit/>
            </a:bodyPr>
            <a:lstStyle/>
            <a:p>
              <a:pPr marL="0" marR="0" lvl="0" indent="0" algn="l" rtl="0">
                <a:lnSpc>
                  <a:spcPct val="180000"/>
                </a:lnSpc>
                <a:spcBef>
                  <a:spcPts val="0"/>
                </a:spcBef>
                <a:spcAft>
                  <a:spcPts val="0"/>
                </a:spcAft>
                <a:buNone/>
              </a:pPr>
              <a:endParaRPr sz="1800">
                <a:solidFill>
                  <a:schemeClr val="dk1"/>
                </a:solidFill>
                <a:latin typeface="Calibri"/>
                <a:ea typeface="Calibri"/>
                <a:cs typeface="Calibri"/>
                <a:sym typeface="Calibri"/>
              </a:endParaRPr>
            </a:p>
          </p:txBody>
        </p:sp>
      </p:grpSp>
      <p:sp>
        <p:nvSpPr>
          <p:cNvPr id="355" name="Google Shape;355;p16"/>
          <p:cNvSpPr txBox="1"/>
          <p:nvPr/>
        </p:nvSpPr>
        <p:spPr>
          <a:xfrm>
            <a:off x="914075" y="1187686"/>
            <a:ext cx="5548500" cy="615600"/>
          </a:xfrm>
          <a:prstGeom prst="rect">
            <a:avLst/>
          </a:prstGeom>
          <a:noFill/>
          <a:ln>
            <a:noFill/>
          </a:ln>
        </p:spPr>
        <p:txBody>
          <a:bodyPr spcFirstLastPara="1" wrap="square" lIns="0" tIns="0" rIns="0" bIns="0" anchor="t" anchorCtr="0">
            <a:spAutoFit/>
          </a:bodyPr>
          <a:lstStyle/>
          <a:p>
            <a:pPr marL="0" marR="0" lvl="0" indent="0" algn="l" rtl="0">
              <a:lnSpc>
                <a:spcPct val="178725"/>
              </a:lnSpc>
              <a:spcBef>
                <a:spcPts val="0"/>
              </a:spcBef>
              <a:spcAft>
                <a:spcPts val="0"/>
              </a:spcAft>
              <a:buNone/>
            </a:pPr>
            <a:r>
              <a:rPr lang="en-US" sz="4000" b="1" dirty="0">
                <a:solidFill>
                  <a:schemeClr val="lt1"/>
                </a:solidFill>
                <a:latin typeface="Arial"/>
                <a:ea typeface="Arial"/>
                <a:cs typeface="Arial"/>
                <a:sym typeface="Arial"/>
              </a:rPr>
              <a:t>Objectives</a:t>
            </a:r>
            <a:endParaRPr sz="5400" b="1" dirty="0">
              <a:solidFill>
                <a:schemeClr val="lt1"/>
              </a:solidFill>
              <a:latin typeface="Arial"/>
              <a:ea typeface="Arial"/>
              <a:cs typeface="Arial"/>
              <a:sym typeface="Arial"/>
            </a:endParaRPr>
          </a:p>
        </p:txBody>
      </p:sp>
      <p:sp>
        <p:nvSpPr>
          <p:cNvPr id="356" name="Google Shape;356;p16"/>
          <p:cNvSpPr/>
          <p:nvPr/>
        </p:nvSpPr>
        <p:spPr>
          <a:xfrm>
            <a:off x="914400" y="2948856"/>
            <a:ext cx="717300" cy="285600"/>
          </a:xfrm>
          <a:prstGeom prst="rect">
            <a:avLst/>
          </a:prstGeom>
          <a:noFill/>
          <a:ln>
            <a:noFill/>
          </a:ln>
        </p:spPr>
        <p:txBody>
          <a:bodyPr spcFirstLastPara="1" wrap="square" lIns="0" tIns="0" rIns="0" bIns="0" anchor="t" anchorCtr="0">
            <a:noAutofit/>
          </a:bodyPr>
          <a:lstStyle/>
          <a:p>
            <a:pPr marL="0" marR="0" lvl="0" indent="0" algn="l" rtl="0">
              <a:lnSpc>
                <a:spcPct val="77083"/>
              </a:lnSpc>
              <a:spcBef>
                <a:spcPts val="0"/>
              </a:spcBef>
              <a:spcAft>
                <a:spcPts val="0"/>
              </a:spcAft>
              <a:buClr>
                <a:srgbClr val="000000"/>
              </a:buClr>
              <a:buSzPts val="2400"/>
              <a:buFont typeface="Arial"/>
              <a:buNone/>
            </a:pPr>
            <a:r>
              <a:rPr lang="en-US" sz="2400">
                <a:solidFill>
                  <a:srgbClr val="000000"/>
                </a:solidFill>
                <a:latin typeface="Arial"/>
                <a:ea typeface="Arial"/>
                <a:cs typeface="Arial"/>
                <a:sym typeface="Arial"/>
              </a:rPr>
              <a:t>01</a:t>
            </a:r>
            <a:endParaRPr sz="2400">
              <a:solidFill>
                <a:schemeClr val="dk1"/>
              </a:solidFill>
              <a:latin typeface="Arial"/>
              <a:ea typeface="Arial"/>
              <a:cs typeface="Arial"/>
              <a:sym typeface="Arial"/>
            </a:endParaRPr>
          </a:p>
        </p:txBody>
      </p:sp>
      <p:sp>
        <p:nvSpPr>
          <p:cNvPr id="357" name="Google Shape;357;p16"/>
          <p:cNvSpPr/>
          <p:nvPr/>
        </p:nvSpPr>
        <p:spPr>
          <a:xfrm>
            <a:off x="914147" y="3255043"/>
            <a:ext cx="15935100" cy="30600"/>
          </a:xfrm>
          <a:prstGeom prst="rect">
            <a:avLst/>
          </a:prstGeom>
          <a:solidFill>
            <a:srgbClr val="36449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16"/>
          <p:cNvSpPr/>
          <p:nvPr/>
        </p:nvSpPr>
        <p:spPr>
          <a:xfrm>
            <a:off x="914310" y="8051138"/>
            <a:ext cx="15934800" cy="639900"/>
          </a:xfrm>
          <a:prstGeom prst="rect">
            <a:avLst/>
          </a:prstGeom>
          <a:noFill/>
          <a:ln>
            <a:noFill/>
          </a:ln>
        </p:spPr>
        <p:txBody>
          <a:bodyPr spcFirstLastPara="1" wrap="square" lIns="0" tIns="0" rIns="0" bIns="0" anchor="t" anchorCtr="0">
            <a:noAutofit/>
          </a:bodyPr>
          <a:lstStyle/>
          <a:p>
            <a:pPr marL="0" marR="0" lvl="0" indent="0" algn="l" rtl="0">
              <a:lnSpc>
                <a:spcPct val="77083"/>
              </a:lnSpc>
              <a:spcBef>
                <a:spcPts val="0"/>
              </a:spcBef>
              <a:spcAft>
                <a:spcPts val="0"/>
              </a:spcAft>
              <a:buClr>
                <a:srgbClr val="000000"/>
              </a:buClr>
              <a:buSzPts val="2400"/>
              <a:buFont typeface="Arial"/>
              <a:buNone/>
            </a:pPr>
            <a:r>
              <a:rPr lang="en-US" sz="2200"/>
              <a:t>To generate operational evidence and implementation learning to inform future scale-up beyond St. Joseph Hospital. </a:t>
            </a:r>
            <a:endParaRPr sz="2200">
              <a:solidFill>
                <a:schemeClr val="dk1"/>
              </a:solidFill>
              <a:latin typeface="Arial"/>
              <a:ea typeface="Arial"/>
              <a:cs typeface="Arial"/>
              <a:sym typeface="Arial"/>
            </a:endParaRPr>
          </a:p>
        </p:txBody>
      </p:sp>
      <p:sp>
        <p:nvSpPr>
          <p:cNvPr id="359" name="Google Shape;359;p16"/>
          <p:cNvSpPr/>
          <p:nvPr/>
        </p:nvSpPr>
        <p:spPr>
          <a:xfrm>
            <a:off x="914147" y="3993339"/>
            <a:ext cx="717334" cy="285562"/>
          </a:xfrm>
          <a:prstGeom prst="rect">
            <a:avLst/>
          </a:prstGeom>
          <a:noFill/>
          <a:ln>
            <a:noFill/>
          </a:ln>
        </p:spPr>
        <p:txBody>
          <a:bodyPr spcFirstLastPara="1" wrap="square" lIns="0" tIns="0" rIns="0" bIns="0" anchor="t" anchorCtr="0">
            <a:noAutofit/>
          </a:bodyPr>
          <a:lstStyle/>
          <a:p>
            <a:pPr marL="0" marR="0" lvl="0" indent="0" algn="l" rtl="0">
              <a:lnSpc>
                <a:spcPct val="77083"/>
              </a:lnSpc>
              <a:spcBef>
                <a:spcPts val="0"/>
              </a:spcBef>
              <a:spcAft>
                <a:spcPts val="0"/>
              </a:spcAft>
              <a:buClr>
                <a:srgbClr val="000000"/>
              </a:buClr>
              <a:buSzPts val="2400"/>
              <a:buFont typeface="Arial"/>
              <a:buNone/>
            </a:pPr>
            <a:r>
              <a:rPr lang="en-US" sz="2400">
                <a:solidFill>
                  <a:srgbClr val="000000"/>
                </a:solidFill>
                <a:latin typeface="Arial"/>
                <a:ea typeface="Arial"/>
                <a:cs typeface="Arial"/>
                <a:sym typeface="Arial"/>
              </a:rPr>
              <a:t>02</a:t>
            </a:r>
            <a:endParaRPr sz="2400">
              <a:solidFill>
                <a:schemeClr val="dk1"/>
              </a:solidFill>
              <a:latin typeface="Arial"/>
              <a:ea typeface="Arial"/>
              <a:cs typeface="Arial"/>
              <a:sym typeface="Arial"/>
            </a:endParaRPr>
          </a:p>
        </p:txBody>
      </p:sp>
      <p:sp>
        <p:nvSpPr>
          <p:cNvPr id="360" name="Google Shape;360;p16"/>
          <p:cNvSpPr/>
          <p:nvPr/>
        </p:nvSpPr>
        <p:spPr>
          <a:xfrm>
            <a:off x="914147" y="4350851"/>
            <a:ext cx="15934981" cy="30699"/>
          </a:xfrm>
          <a:prstGeom prst="rect">
            <a:avLst/>
          </a:prstGeom>
          <a:solidFill>
            <a:srgbClr val="36449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16"/>
          <p:cNvSpPr/>
          <p:nvPr/>
        </p:nvSpPr>
        <p:spPr>
          <a:xfrm>
            <a:off x="914147" y="5188669"/>
            <a:ext cx="717334" cy="285562"/>
          </a:xfrm>
          <a:prstGeom prst="rect">
            <a:avLst/>
          </a:prstGeom>
          <a:noFill/>
          <a:ln>
            <a:noFill/>
          </a:ln>
        </p:spPr>
        <p:txBody>
          <a:bodyPr spcFirstLastPara="1" wrap="square" lIns="0" tIns="0" rIns="0" bIns="0" anchor="t" anchorCtr="0">
            <a:noAutofit/>
          </a:bodyPr>
          <a:lstStyle/>
          <a:p>
            <a:pPr marL="0" marR="0" lvl="0" indent="0" algn="l" rtl="0">
              <a:lnSpc>
                <a:spcPct val="77083"/>
              </a:lnSpc>
              <a:spcBef>
                <a:spcPts val="0"/>
              </a:spcBef>
              <a:spcAft>
                <a:spcPts val="0"/>
              </a:spcAft>
              <a:buClr>
                <a:srgbClr val="000000"/>
              </a:buClr>
              <a:buSzPts val="2400"/>
              <a:buFont typeface="Arial"/>
              <a:buNone/>
            </a:pPr>
            <a:r>
              <a:rPr lang="en-US" sz="2400">
                <a:solidFill>
                  <a:srgbClr val="000000"/>
                </a:solidFill>
                <a:latin typeface="Arial"/>
                <a:ea typeface="Arial"/>
                <a:cs typeface="Arial"/>
                <a:sym typeface="Arial"/>
              </a:rPr>
              <a:t>03</a:t>
            </a:r>
            <a:endParaRPr sz="2400">
              <a:solidFill>
                <a:schemeClr val="dk1"/>
              </a:solidFill>
              <a:latin typeface="Arial"/>
              <a:ea typeface="Arial"/>
              <a:cs typeface="Arial"/>
              <a:sym typeface="Arial"/>
            </a:endParaRPr>
          </a:p>
        </p:txBody>
      </p:sp>
      <p:sp>
        <p:nvSpPr>
          <p:cNvPr id="362" name="Google Shape;362;p16"/>
          <p:cNvSpPr/>
          <p:nvPr/>
        </p:nvSpPr>
        <p:spPr>
          <a:xfrm>
            <a:off x="914147" y="5546181"/>
            <a:ext cx="15934981" cy="30699"/>
          </a:xfrm>
          <a:prstGeom prst="rect">
            <a:avLst/>
          </a:prstGeom>
          <a:solidFill>
            <a:srgbClr val="36449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16"/>
          <p:cNvSpPr/>
          <p:nvPr/>
        </p:nvSpPr>
        <p:spPr>
          <a:xfrm>
            <a:off x="914147" y="5721740"/>
            <a:ext cx="15934981" cy="319778"/>
          </a:xfrm>
          <a:prstGeom prst="rect">
            <a:avLst/>
          </a:prstGeom>
          <a:noFill/>
          <a:ln>
            <a:noFill/>
          </a:ln>
        </p:spPr>
        <p:txBody>
          <a:bodyPr spcFirstLastPara="1" wrap="square" lIns="0" tIns="0" rIns="0" bIns="0" anchor="t" anchorCtr="0">
            <a:noAutofit/>
          </a:bodyPr>
          <a:lstStyle/>
          <a:p>
            <a:pPr marL="0" lvl="0" indent="0" algn="l" rtl="0">
              <a:lnSpc>
                <a:spcPct val="77083"/>
              </a:lnSpc>
              <a:spcBef>
                <a:spcPts val="0"/>
              </a:spcBef>
              <a:spcAft>
                <a:spcPts val="0"/>
              </a:spcAft>
              <a:buClr>
                <a:schemeClr val="dk1"/>
              </a:buClr>
              <a:buSzPts val="2400"/>
              <a:buFont typeface="Arial"/>
              <a:buNone/>
            </a:pPr>
            <a:r>
              <a:rPr lang="en-US" sz="2200">
                <a:solidFill>
                  <a:schemeClr val="dk1"/>
                </a:solidFill>
              </a:rPr>
              <a:t>To reduce clinician time spent on repeated explanation and clarification of care information. </a:t>
            </a:r>
            <a:endParaRPr sz="2200">
              <a:solidFill>
                <a:schemeClr val="dk1"/>
              </a:solidFill>
              <a:latin typeface="Arial"/>
              <a:ea typeface="Arial"/>
              <a:cs typeface="Arial"/>
              <a:sym typeface="Arial"/>
            </a:endParaRPr>
          </a:p>
        </p:txBody>
      </p:sp>
      <p:sp>
        <p:nvSpPr>
          <p:cNvPr id="364" name="Google Shape;364;p16"/>
          <p:cNvSpPr/>
          <p:nvPr/>
        </p:nvSpPr>
        <p:spPr>
          <a:xfrm>
            <a:off x="914147" y="6384000"/>
            <a:ext cx="717334" cy="285562"/>
          </a:xfrm>
          <a:prstGeom prst="rect">
            <a:avLst/>
          </a:prstGeom>
          <a:noFill/>
          <a:ln>
            <a:noFill/>
          </a:ln>
        </p:spPr>
        <p:txBody>
          <a:bodyPr spcFirstLastPara="1" wrap="square" lIns="0" tIns="0" rIns="0" bIns="0" anchor="t" anchorCtr="0">
            <a:noAutofit/>
          </a:bodyPr>
          <a:lstStyle/>
          <a:p>
            <a:pPr marL="0" marR="0" lvl="0" indent="0" algn="l" rtl="0">
              <a:lnSpc>
                <a:spcPct val="77083"/>
              </a:lnSpc>
              <a:spcBef>
                <a:spcPts val="0"/>
              </a:spcBef>
              <a:spcAft>
                <a:spcPts val="0"/>
              </a:spcAft>
              <a:buClr>
                <a:srgbClr val="000000"/>
              </a:buClr>
              <a:buSzPts val="2400"/>
              <a:buFont typeface="Arial"/>
              <a:buNone/>
            </a:pPr>
            <a:r>
              <a:rPr lang="en-US" sz="2400">
                <a:solidFill>
                  <a:srgbClr val="000000"/>
                </a:solidFill>
                <a:latin typeface="Arial"/>
                <a:ea typeface="Arial"/>
                <a:cs typeface="Arial"/>
                <a:sym typeface="Arial"/>
              </a:rPr>
              <a:t>04</a:t>
            </a:r>
            <a:endParaRPr sz="2400">
              <a:solidFill>
                <a:schemeClr val="dk1"/>
              </a:solidFill>
              <a:latin typeface="Arial"/>
              <a:ea typeface="Arial"/>
              <a:cs typeface="Arial"/>
              <a:sym typeface="Arial"/>
            </a:endParaRPr>
          </a:p>
        </p:txBody>
      </p:sp>
      <p:sp>
        <p:nvSpPr>
          <p:cNvPr id="365" name="Google Shape;365;p16"/>
          <p:cNvSpPr/>
          <p:nvPr/>
        </p:nvSpPr>
        <p:spPr>
          <a:xfrm>
            <a:off x="914147" y="6741511"/>
            <a:ext cx="15934981" cy="30699"/>
          </a:xfrm>
          <a:prstGeom prst="rect">
            <a:avLst/>
          </a:prstGeom>
          <a:solidFill>
            <a:srgbClr val="36449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366;p16"/>
          <p:cNvSpPr/>
          <p:nvPr/>
        </p:nvSpPr>
        <p:spPr>
          <a:xfrm>
            <a:off x="914147" y="6917070"/>
            <a:ext cx="15934981" cy="319778"/>
          </a:xfrm>
          <a:prstGeom prst="rect">
            <a:avLst/>
          </a:prstGeom>
          <a:noFill/>
          <a:ln>
            <a:noFill/>
          </a:ln>
        </p:spPr>
        <p:txBody>
          <a:bodyPr spcFirstLastPara="1" wrap="square" lIns="0" tIns="0" rIns="0" bIns="0" anchor="t" anchorCtr="0">
            <a:noAutofit/>
          </a:bodyPr>
          <a:lstStyle/>
          <a:p>
            <a:pPr marL="0" marR="0" lvl="0" indent="0" algn="l" rtl="0">
              <a:lnSpc>
                <a:spcPct val="77083"/>
              </a:lnSpc>
              <a:spcBef>
                <a:spcPts val="0"/>
              </a:spcBef>
              <a:spcAft>
                <a:spcPts val="0"/>
              </a:spcAft>
              <a:buClr>
                <a:srgbClr val="000000"/>
              </a:buClr>
              <a:buSzPts val="2400"/>
              <a:buFont typeface="Arial"/>
              <a:buNone/>
            </a:pPr>
            <a:r>
              <a:rPr lang="en-US" sz="2200">
                <a:solidFill>
                  <a:schemeClr val="dk1"/>
                </a:solidFill>
              </a:rPr>
              <a:t>To support full deployment and validation of the solution at St. Joseph Hospital in a real-world care setting. </a:t>
            </a:r>
            <a:endParaRPr sz="2200">
              <a:solidFill>
                <a:schemeClr val="dk1"/>
              </a:solidFill>
              <a:latin typeface="Arial"/>
              <a:ea typeface="Arial"/>
              <a:cs typeface="Arial"/>
              <a:sym typeface="Arial"/>
            </a:endParaRPr>
          </a:p>
        </p:txBody>
      </p:sp>
      <p:sp>
        <p:nvSpPr>
          <p:cNvPr id="367" name="Google Shape;367;p16"/>
          <p:cNvSpPr/>
          <p:nvPr/>
        </p:nvSpPr>
        <p:spPr>
          <a:xfrm>
            <a:off x="914147" y="7579330"/>
            <a:ext cx="717334" cy="285562"/>
          </a:xfrm>
          <a:prstGeom prst="rect">
            <a:avLst/>
          </a:prstGeom>
          <a:noFill/>
          <a:ln>
            <a:noFill/>
          </a:ln>
        </p:spPr>
        <p:txBody>
          <a:bodyPr spcFirstLastPara="1" wrap="square" lIns="0" tIns="0" rIns="0" bIns="0" anchor="t" anchorCtr="0">
            <a:noAutofit/>
          </a:bodyPr>
          <a:lstStyle/>
          <a:p>
            <a:pPr marL="0" marR="0" lvl="0" indent="0" algn="l" rtl="0">
              <a:lnSpc>
                <a:spcPct val="77083"/>
              </a:lnSpc>
              <a:spcBef>
                <a:spcPts val="0"/>
              </a:spcBef>
              <a:spcAft>
                <a:spcPts val="0"/>
              </a:spcAft>
              <a:buClr>
                <a:srgbClr val="000000"/>
              </a:buClr>
              <a:buSzPts val="2400"/>
              <a:buFont typeface="Arial"/>
              <a:buNone/>
            </a:pPr>
            <a:r>
              <a:rPr lang="en-US" sz="2400">
                <a:solidFill>
                  <a:srgbClr val="000000"/>
                </a:solidFill>
                <a:latin typeface="Arial"/>
                <a:ea typeface="Arial"/>
                <a:cs typeface="Arial"/>
                <a:sym typeface="Arial"/>
              </a:rPr>
              <a:t>05</a:t>
            </a:r>
            <a:endParaRPr sz="2400">
              <a:solidFill>
                <a:schemeClr val="dk1"/>
              </a:solidFill>
              <a:latin typeface="Arial"/>
              <a:ea typeface="Arial"/>
              <a:cs typeface="Arial"/>
              <a:sym typeface="Arial"/>
            </a:endParaRPr>
          </a:p>
        </p:txBody>
      </p:sp>
      <p:sp>
        <p:nvSpPr>
          <p:cNvPr id="368" name="Google Shape;368;p16"/>
          <p:cNvSpPr/>
          <p:nvPr/>
        </p:nvSpPr>
        <p:spPr>
          <a:xfrm>
            <a:off x="914147" y="7936842"/>
            <a:ext cx="15934981" cy="30699"/>
          </a:xfrm>
          <a:prstGeom prst="rect">
            <a:avLst/>
          </a:prstGeom>
          <a:solidFill>
            <a:srgbClr val="36449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16"/>
          <p:cNvSpPr/>
          <p:nvPr/>
        </p:nvSpPr>
        <p:spPr>
          <a:xfrm>
            <a:off x="914075" y="3454000"/>
            <a:ext cx="16062000" cy="417300"/>
          </a:xfrm>
          <a:prstGeom prst="rect">
            <a:avLst/>
          </a:prstGeom>
          <a:noFill/>
          <a:ln>
            <a:noFill/>
          </a:ln>
        </p:spPr>
        <p:txBody>
          <a:bodyPr spcFirstLastPara="1" wrap="square" lIns="0" tIns="0" rIns="0" bIns="0" anchor="t" anchorCtr="0">
            <a:noAutofit/>
          </a:bodyPr>
          <a:lstStyle/>
          <a:p>
            <a:pPr marL="0" marR="0" lvl="0" indent="0" algn="l" rtl="0">
              <a:lnSpc>
                <a:spcPct val="77083"/>
              </a:lnSpc>
              <a:spcBef>
                <a:spcPts val="0"/>
              </a:spcBef>
              <a:spcAft>
                <a:spcPts val="0"/>
              </a:spcAft>
              <a:buClr>
                <a:srgbClr val="000000"/>
              </a:buClr>
              <a:buSzPts val="2400"/>
              <a:buFont typeface="Arial"/>
              <a:buNone/>
            </a:pPr>
            <a:r>
              <a:rPr lang="en-US" sz="2200">
                <a:solidFill>
                  <a:srgbClr val="000000"/>
                </a:solidFill>
                <a:latin typeface="Arial"/>
                <a:ea typeface="Arial"/>
                <a:cs typeface="Arial"/>
                <a:sym typeface="Arial"/>
              </a:rPr>
              <a:t>T</a:t>
            </a:r>
            <a:r>
              <a:rPr lang="en-US" sz="2200"/>
              <a:t>o involve patients more meaningfully and actively in the continuum of care by improving how health information is communicated after consultation.</a:t>
            </a:r>
            <a:endParaRPr sz="2200">
              <a:solidFill>
                <a:schemeClr val="dk1"/>
              </a:solidFill>
              <a:latin typeface="Arial"/>
              <a:ea typeface="Arial"/>
              <a:cs typeface="Arial"/>
              <a:sym typeface="Arial"/>
            </a:endParaRPr>
          </a:p>
        </p:txBody>
      </p:sp>
      <p:sp>
        <p:nvSpPr>
          <p:cNvPr id="370" name="Google Shape;370;p16"/>
          <p:cNvSpPr/>
          <p:nvPr/>
        </p:nvSpPr>
        <p:spPr>
          <a:xfrm>
            <a:off x="914075" y="4500073"/>
            <a:ext cx="16062000" cy="417300"/>
          </a:xfrm>
          <a:prstGeom prst="rect">
            <a:avLst/>
          </a:prstGeom>
          <a:noFill/>
          <a:ln>
            <a:noFill/>
          </a:ln>
        </p:spPr>
        <p:txBody>
          <a:bodyPr spcFirstLastPara="1" wrap="square" lIns="0" tIns="0" rIns="0" bIns="0" anchor="t" anchorCtr="0">
            <a:noAutofit/>
          </a:bodyPr>
          <a:lstStyle/>
          <a:p>
            <a:pPr marL="0" marR="0" lvl="0" indent="0" algn="l" rtl="0">
              <a:lnSpc>
                <a:spcPct val="77083"/>
              </a:lnSpc>
              <a:spcBef>
                <a:spcPts val="0"/>
              </a:spcBef>
              <a:spcAft>
                <a:spcPts val="0"/>
              </a:spcAft>
              <a:buClr>
                <a:srgbClr val="000000"/>
              </a:buClr>
              <a:buSzPts val="2400"/>
              <a:buFont typeface="Arial"/>
              <a:buNone/>
            </a:pPr>
            <a:r>
              <a:rPr lang="en-US" sz="2200"/>
              <a:t>To improve patient understanding of diagnosis, medication use, follow-up actions, and self-care instructions. </a:t>
            </a:r>
            <a:endParaRPr sz="2200">
              <a:solidFill>
                <a:schemeClr val="dk1"/>
              </a:solidFill>
              <a:latin typeface="Arial"/>
              <a:ea typeface="Arial"/>
              <a:cs typeface="Arial"/>
              <a:sym typeface="Arial"/>
            </a:endParaRPr>
          </a:p>
        </p:txBody>
      </p:sp>
      <p:pic>
        <p:nvPicPr>
          <p:cNvPr id="371" name="Google Shape;371;p16"/>
          <p:cNvPicPr preferRelativeResize="0"/>
          <p:nvPr/>
        </p:nvPicPr>
        <p:blipFill>
          <a:blip r:embed="rId4">
            <a:alphaModFix/>
          </a:blip>
          <a:stretch>
            <a:fillRect/>
          </a:stretch>
        </p:blipFill>
        <p:spPr>
          <a:xfrm>
            <a:off x="6946375" y="0"/>
            <a:ext cx="3124450" cy="14240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75"/>
        <p:cNvGrpSpPr/>
        <p:nvPr/>
      </p:nvGrpSpPr>
      <p:grpSpPr>
        <a:xfrm>
          <a:off x="0" y="0"/>
          <a:ext cx="0" cy="0"/>
          <a:chOff x="0" y="0"/>
          <a:chExt cx="0" cy="0"/>
        </a:xfrm>
      </p:grpSpPr>
      <p:pic>
        <p:nvPicPr>
          <p:cNvPr id="376" name="Google Shape;376;p17"/>
          <p:cNvPicPr preferRelativeResize="0"/>
          <p:nvPr/>
        </p:nvPicPr>
        <p:blipFill rotWithShape="1">
          <a:blip r:embed="rId3">
            <a:alphaModFix/>
          </a:blip>
          <a:srcRect/>
          <a:stretch/>
        </p:blipFill>
        <p:spPr>
          <a:xfrm>
            <a:off x="0" y="0"/>
            <a:ext cx="18288000" cy="10287000"/>
          </a:xfrm>
          <a:prstGeom prst="rect">
            <a:avLst/>
          </a:prstGeom>
          <a:noFill/>
          <a:ln>
            <a:noFill/>
          </a:ln>
        </p:spPr>
      </p:pic>
      <p:sp>
        <p:nvSpPr>
          <p:cNvPr id="377" name="Google Shape;377;p17"/>
          <p:cNvSpPr/>
          <p:nvPr/>
        </p:nvSpPr>
        <p:spPr>
          <a:xfrm>
            <a:off x="27325" y="1391964"/>
            <a:ext cx="18284400" cy="798000"/>
          </a:xfrm>
          <a:prstGeom prst="rect">
            <a:avLst/>
          </a:prstGeom>
          <a:solidFill>
            <a:srgbClr val="3B479D"/>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grpSp>
        <p:nvGrpSpPr>
          <p:cNvPr id="378" name="Google Shape;378;p17"/>
          <p:cNvGrpSpPr/>
          <p:nvPr/>
        </p:nvGrpSpPr>
        <p:grpSpPr>
          <a:xfrm>
            <a:off x="914400" y="107073"/>
            <a:ext cx="16256372" cy="1192800"/>
            <a:chOff x="914400" y="107073"/>
            <a:chExt cx="16256372" cy="1192800"/>
          </a:xfrm>
        </p:grpSpPr>
        <p:sp>
          <p:nvSpPr>
            <p:cNvPr id="379" name="Google Shape;379;p17"/>
            <p:cNvSpPr/>
            <p:nvPr/>
          </p:nvSpPr>
          <p:spPr>
            <a:xfrm>
              <a:off x="914400" y="380681"/>
              <a:ext cx="2652000" cy="801600"/>
            </a:xfrm>
            <a:prstGeom prst="rect">
              <a:avLst/>
            </a:prstGeom>
            <a:solidFill>
              <a:srgbClr val="FFFFFF"/>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pic>
          <p:nvPicPr>
            <p:cNvPr id="380" name="Google Shape;380;p17"/>
            <p:cNvPicPr preferRelativeResize="0"/>
            <p:nvPr/>
          </p:nvPicPr>
          <p:blipFill rotWithShape="1">
            <a:blip r:embed="rId4">
              <a:alphaModFix/>
            </a:blip>
            <a:srcRect t="524" b="534"/>
            <a:stretch/>
          </p:blipFill>
          <p:spPr>
            <a:xfrm>
              <a:off x="7490527" y="107073"/>
              <a:ext cx="1816800" cy="1192800"/>
            </a:xfrm>
            <a:prstGeom prst="rect">
              <a:avLst/>
            </a:prstGeom>
            <a:noFill/>
            <a:ln>
              <a:noFill/>
            </a:ln>
          </p:spPr>
        </p:pic>
        <p:grpSp>
          <p:nvGrpSpPr>
            <p:cNvPr id="381" name="Google Shape;381;p17"/>
            <p:cNvGrpSpPr/>
            <p:nvPr/>
          </p:nvGrpSpPr>
          <p:grpSpPr>
            <a:xfrm>
              <a:off x="15773400" y="463679"/>
              <a:ext cx="1397371" cy="624300"/>
              <a:chOff x="15773400" y="463679"/>
              <a:chExt cx="1397371" cy="624300"/>
            </a:xfrm>
          </p:grpSpPr>
          <p:sp>
            <p:nvSpPr>
              <p:cNvPr id="382" name="Google Shape;382;p17"/>
              <p:cNvSpPr/>
              <p:nvPr/>
            </p:nvSpPr>
            <p:spPr>
              <a:xfrm>
                <a:off x="15773400" y="463679"/>
                <a:ext cx="638700" cy="6243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83" name="Google Shape;383;p17"/>
              <p:cNvSpPr/>
              <p:nvPr/>
            </p:nvSpPr>
            <p:spPr>
              <a:xfrm>
                <a:off x="16545592" y="659562"/>
                <a:ext cx="115200" cy="121800"/>
              </a:xfrm>
              <a:prstGeom prst="rect">
                <a:avLst/>
              </a:prstGeom>
              <a:solidFill>
                <a:srgbClr val="0B6C37"/>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84" name="Google Shape;384;p17"/>
              <p:cNvSpPr/>
              <p:nvPr/>
            </p:nvSpPr>
            <p:spPr>
              <a:xfrm>
                <a:off x="16534257" y="824189"/>
                <a:ext cx="105000" cy="129000"/>
              </a:xfrm>
              <a:prstGeom prst="rect">
                <a:avLst/>
              </a:prstGeom>
              <a:solidFill>
                <a:srgbClr val="0B6C37"/>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85" name="Google Shape;385;p17"/>
              <p:cNvSpPr/>
              <p:nvPr/>
            </p:nvSpPr>
            <p:spPr>
              <a:xfrm>
                <a:off x="16651891" y="827641"/>
                <a:ext cx="87000" cy="122100"/>
              </a:xfrm>
              <a:prstGeom prst="rect">
                <a:avLst/>
              </a:prstGeom>
              <a:solidFill>
                <a:srgbClr val="0B6C37"/>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86" name="Google Shape;386;p17"/>
              <p:cNvSpPr/>
              <p:nvPr/>
            </p:nvSpPr>
            <p:spPr>
              <a:xfrm>
                <a:off x="16750570" y="824189"/>
                <a:ext cx="114300" cy="129000"/>
              </a:xfrm>
              <a:prstGeom prst="rect">
                <a:avLst/>
              </a:prstGeom>
              <a:solidFill>
                <a:srgbClr val="0B6C37"/>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87" name="Google Shape;387;p17"/>
              <p:cNvSpPr/>
              <p:nvPr/>
            </p:nvSpPr>
            <p:spPr>
              <a:xfrm>
                <a:off x="16874585" y="827641"/>
                <a:ext cx="114300" cy="125700"/>
              </a:xfrm>
              <a:prstGeom prst="rect">
                <a:avLst/>
              </a:prstGeom>
              <a:solidFill>
                <a:srgbClr val="0B6C37"/>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88" name="Google Shape;388;p17"/>
              <p:cNvSpPr/>
              <p:nvPr/>
            </p:nvSpPr>
            <p:spPr>
              <a:xfrm>
                <a:off x="16545592" y="491485"/>
                <a:ext cx="123300" cy="122100"/>
              </a:xfrm>
              <a:prstGeom prst="rect">
                <a:avLst/>
              </a:prstGeom>
              <a:solidFill>
                <a:srgbClr val="95C43D"/>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89" name="Google Shape;389;p17"/>
              <p:cNvSpPr/>
              <p:nvPr/>
            </p:nvSpPr>
            <p:spPr>
              <a:xfrm>
                <a:off x="16677608" y="491485"/>
                <a:ext cx="87000" cy="122100"/>
              </a:xfrm>
              <a:prstGeom prst="rect">
                <a:avLst/>
              </a:prstGeom>
              <a:solidFill>
                <a:srgbClr val="95C43D"/>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90" name="Google Shape;390;p17"/>
              <p:cNvSpPr/>
              <p:nvPr/>
            </p:nvSpPr>
            <p:spPr>
              <a:xfrm>
                <a:off x="16781812" y="491485"/>
                <a:ext cx="113700" cy="122100"/>
              </a:xfrm>
              <a:prstGeom prst="rect">
                <a:avLst/>
              </a:prstGeom>
              <a:solidFill>
                <a:srgbClr val="95C43D"/>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91" name="Google Shape;391;p17"/>
              <p:cNvSpPr/>
              <p:nvPr/>
            </p:nvSpPr>
            <p:spPr>
              <a:xfrm>
                <a:off x="16902589" y="491485"/>
                <a:ext cx="135600" cy="122100"/>
              </a:xfrm>
              <a:prstGeom prst="rect">
                <a:avLst/>
              </a:prstGeom>
              <a:solidFill>
                <a:srgbClr val="95C43D"/>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92" name="Google Shape;392;p17"/>
              <p:cNvSpPr/>
              <p:nvPr/>
            </p:nvSpPr>
            <p:spPr>
              <a:xfrm>
                <a:off x="17031272" y="491485"/>
                <a:ext cx="139500" cy="122100"/>
              </a:xfrm>
              <a:prstGeom prst="rect">
                <a:avLst/>
              </a:prstGeom>
              <a:solidFill>
                <a:srgbClr val="95C43D"/>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grpSp>
      </p:grpSp>
      <p:sp>
        <p:nvSpPr>
          <p:cNvPr id="393" name="Google Shape;393;p17"/>
          <p:cNvSpPr txBox="1"/>
          <p:nvPr/>
        </p:nvSpPr>
        <p:spPr>
          <a:xfrm>
            <a:off x="884908" y="1435208"/>
            <a:ext cx="5548500" cy="6156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4000" b="1">
                <a:solidFill>
                  <a:srgbClr val="FFFFFF"/>
                </a:solidFill>
                <a:latin typeface="Arial"/>
                <a:ea typeface="Arial"/>
                <a:cs typeface="Arial"/>
                <a:sym typeface="Arial"/>
              </a:rPr>
              <a:t>Methodology</a:t>
            </a:r>
            <a:endParaRPr sz="4000" b="1">
              <a:solidFill>
                <a:srgbClr val="FFFFFF"/>
              </a:solidFill>
              <a:latin typeface="Arial"/>
              <a:ea typeface="Arial"/>
              <a:cs typeface="Arial"/>
              <a:sym typeface="Arial"/>
            </a:endParaRPr>
          </a:p>
        </p:txBody>
      </p:sp>
      <p:grpSp>
        <p:nvGrpSpPr>
          <p:cNvPr id="394" name="Google Shape;394;p17"/>
          <p:cNvGrpSpPr/>
          <p:nvPr/>
        </p:nvGrpSpPr>
        <p:grpSpPr>
          <a:xfrm>
            <a:off x="952500" y="2476500"/>
            <a:ext cx="16383000" cy="4667400"/>
            <a:chOff x="952500" y="2476500"/>
            <a:chExt cx="16383000" cy="4667400"/>
          </a:xfrm>
        </p:grpSpPr>
        <p:sp>
          <p:nvSpPr>
            <p:cNvPr id="395" name="Google Shape;395;p17"/>
            <p:cNvSpPr/>
            <p:nvPr/>
          </p:nvSpPr>
          <p:spPr>
            <a:xfrm>
              <a:off x="952500" y="2476500"/>
              <a:ext cx="8001000" cy="2190900"/>
            </a:xfrm>
            <a:prstGeom prst="roundRect">
              <a:avLst>
                <a:gd name="adj" fmla="val 8695"/>
              </a:avLst>
            </a:prstGeom>
            <a:solidFill>
              <a:srgbClr val="EFF6FF"/>
            </a:solidFill>
            <a:ln w="1905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96" name="Google Shape;396;p17"/>
            <p:cNvSpPr txBox="1"/>
            <p:nvPr/>
          </p:nvSpPr>
          <p:spPr>
            <a:xfrm>
              <a:off x="1238250" y="2667000"/>
              <a:ext cx="7429500" cy="18096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a:solidFill>
                    <a:srgbClr val="3B479D"/>
                  </a:solidFill>
                  <a:latin typeface="Arial"/>
                  <a:ea typeface="Arial"/>
                  <a:cs typeface="Arial"/>
                  <a:sym typeface="Arial"/>
                </a:rPr>
                <a:t>Study Design &amp; Setting</a:t>
              </a:r>
              <a:endParaRPr sz="2000" b="1">
                <a:solidFill>
                  <a:srgbClr val="3B479D"/>
                </a:solidFill>
                <a:latin typeface="Arial"/>
                <a:ea typeface="Arial"/>
                <a:cs typeface="Arial"/>
                <a:sym typeface="Arial"/>
              </a:endParaRPr>
            </a:p>
            <a:p>
              <a:pPr marL="457200" lvl="0" indent="-317500" algn="l" rtl="0">
                <a:spcBef>
                  <a:spcPts val="375"/>
                </a:spcBef>
                <a:spcAft>
                  <a:spcPts val="0"/>
                </a:spcAft>
                <a:buClr>
                  <a:srgbClr val="475569"/>
                </a:buClr>
                <a:buSzPts val="1400"/>
                <a:buFont typeface="Arial"/>
                <a:buChar char="●"/>
              </a:pPr>
              <a:r>
                <a:rPr lang="en-US" sz="1500" b="0">
                  <a:solidFill>
                    <a:srgbClr val="475569"/>
                  </a:solidFill>
                  <a:latin typeface="Arial"/>
                  <a:ea typeface="Arial"/>
                  <a:cs typeface="Arial"/>
                  <a:sym typeface="Arial"/>
                </a:rPr>
                <a:t>A</a:t>
              </a:r>
              <a:r>
                <a:rPr lang="en-US" sz="2000" b="0">
                  <a:solidFill>
                    <a:srgbClr val="475569"/>
                  </a:solidFill>
                  <a:latin typeface="Arial"/>
                  <a:ea typeface="Arial"/>
                  <a:cs typeface="Arial"/>
                  <a:sym typeface="Arial"/>
                </a:rPr>
                <a:t> prospective observational study at St. Joseph Health Centre (SJH) outpatient department. </a:t>
              </a:r>
              <a:endParaRPr sz="2000" b="0">
                <a:solidFill>
                  <a:srgbClr val="475569"/>
                </a:solidFill>
                <a:latin typeface="Arial"/>
                <a:ea typeface="Arial"/>
                <a:cs typeface="Arial"/>
                <a:sym typeface="Arial"/>
              </a:endParaRPr>
            </a:p>
            <a:p>
              <a:pPr marL="457200" lvl="0" indent="-317500" algn="l" rtl="0">
                <a:spcBef>
                  <a:spcPts val="0"/>
                </a:spcBef>
                <a:spcAft>
                  <a:spcPts val="0"/>
                </a:spcAft>
                <a:buClr>
                  <a:srgbClr val="475569"/>
                </a:buClr>
                <a:buSzPts val="1400"/>
                <a:buFont typeface="Arial"/>
                <a:buChar char="●"/>
              </a:pPr>
              <a:r>
                <a:rPr lang="en-US" sz="2000" b="0">
                  <a:solidFill>
                    <a:srgbClr val="475569"/>
                  </a:solidFill>
                  <a:latin typeface="Arial"/>
                  <a:ea typeface="Arial"/>
                  <a:cs typeface="Arial"/>
                  <a:sym typeface="Arial"/>
                </a:rPr>
                <a:t>800 patients and 10 clinicians.</a:t>
              </a:r>
              <a:endParaRPr sz="2000" b="0">
                <a:solidFill>
                  <a:srgbClr val="475569"/>
                </a:solidFill>
                <a:latin typeface="Arial"/>
                <a:ea typeface="Arial"/>
                <a:cs typeface="Arial"/>
                <a:sym typeface="Arial"/>
              </a:endParaRPr>
            </a:p>
            <a:p>
              <a:pPr marL="457200" lvl="0" indent="-355600" algn="l" rtl="0">
                <a:spcBef>
                  <a:spcPts val="0"/>
                </a:spcBef>
                <a:spcAft>
                  <a:spcPts val="0"/>
                </a:spcAft>
                <a:buClr>
                  <a:srgbClr val="475569"/>
                </a:buClr>
                <a:buSzPts val="2000"/>
                <a:buChar char="●"/>
              </a:pPr>
              <a:r>
                <a:rPr lang="en-US" sz="2000">
                  <a:solidFill>
                    <a:srgbClr val="475569"/>
                  </a:solidFill>
                </a:rPr>
                <a:t>Pilot run for 18 months.</a:t>
              </a:r>
              <a:endParaRPr sz="2000">
                <a:solidFill>
                  <a:srgbClr val="475569"/>
                </a:solidFill>
              </a:endParaRPr>
            </a:p>
          </p:txBody>
        </p:sp>
        <p:sp>
          <p:nvSpPr>
            <p:cNvPr id="397" name="Google Shape;397;p17"/>
            <p:cNvSpPr/>
            <p:nvPr/>
          </p:nvSpPr>
          <p:spPr>
            <a:xfrm>
              <a:off x="9334500" y="2476500"/>
              <a:ext cx="8001000" cy="2190900"/>
            </a:xfrm>
            <a:prstGeom prst="roundRect">
              <a:avLst>
                <a:gd name="adj" fmla="val 8695"/>
              </a:avLst>
            </a:prstGeom>
            <a:solidFill>
              <a:srgbClr val="FFFFFF"/>
            </a:solidFill>
            <a:ln w="1905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98" name="Google Shape;398;p17"/>
            <p:cNvSpPr txBox="1"/>
            <p:nvPr/>
          </p:nvSpPr>
          <p:spPr>
            <a:xfrm>
              <a:off x="9620250" y="2667000"/>
              <a:ext cx="7429500" cy="18096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a:solidFill>
                    <a:srgbClr val="3B479D"/>
                  </a:solidFill>
                  <a:latin typeface="Arial"/>
                  <a:ea typeface="Arial"/>
                  <a:cs typeface="Arial"/>
                  <a:sym typeface="Arial"/>
                </a:rPr>
                <a:t>Sampling &amp; Eligibility</a:t>
              </a:r>
              <a:endParaRPr sz="2000" b="1">
                <a:solidFill>
                  <a:srgbClr val="3B479D"/>
                </a:solidFill>
                <a:latin typeface="Arial"/>
                <a:ea typeface="Arial"/>
                <a:cs typeface="Arial"/>
                <a:sym typeface="Arial"/>
              </a:endParaRPr>
            </a:p>
            <a:p>
              <a:pPr marL="457200" lvl="0" indent="-317500" algn="l" rtl="0">
                <a:spcBef>
                  <a:spcPts val="375"/>
                </a:spcBef>
                <a:spcAft>
                  <a:spcPts val="0"/>
                </a:spcAft>
                <a:buClr>
                  <a:srgbClr val="475569"/>
                </a:buClr>
                <a:buSzPts val="1400"/>
                <a:buFont typeface="Arial"/>
                <a:buChar char="●"/>
              </a:pPr>
              <a:r>
                <a:rPr lang="en-US" sz="2000" b="0">
                  <a:solidFill>
                    <a:srgbClr val="475569"/>
                  </a:solidFill>
                  <a:latin typeface="Arial"/>
                  <a:ea typeface="Arial"/>
                  <a:cs typeface="Arial"/>
                  <a:sym typeface="Arial"/>
                </a:rPr>
                <a:t>Inclusion: 18+, outpatient care, active phone number</a:t>
              </a:r>
              <a:r>
                <a:rPr lang="en-US" sz="2000">
                  <a:solidFill>
                    <a:srgbClr val="475569"/>
                  </a:solidFill>
                </a:rPr>
                <a:t>, Consent, Chronic illness</a:t>
              </a:r>
              <a:endParaRPr sz="2000">
                <a:solidFill>
                  <a:srgbClr val="475569"/>
                </a:solidFill>
              </a:endParaRPr>
            </a:p>
            <a:p>
              <a:pPr marL="457200" lvl="0" indent="-317500" algn="l" rtl="0">
                <a:spcBef>
                  <a:spcPts val="0"/>
                </a:spcBef>
                <a:spcAft>
                  <a:spcPts val="0"/>
                </a:spcAft>
                <a:buClr>
                  <a:srgbClr val="475569"/>
                </a:buClr>
                <a:buSzPts val="1400"/>
                <a:buFont typeface="Arial"/>
                <a:buChar char="●"/>
              </a:pPr>
              <a:r>
                <a:rPr lang="en-US" sz="2000" b="0">
                  <a:solidFill>
                    <a:srgbClr val="475569"/>
                  </a:solidFill>
                  <a:latin typeface="Arial"/>
                  <a:ea typeface="Arial"/>
                  <a:cs typeface="Arial"/>
                  <a:sym typeface="Arial"/>
                </a:rPr>
                <a:t>Exclusion: acute distress, no phone access, or declined consent.</a:t>
              </a:r>
              <a:endParaRPr sz="2000" b="0">
                <a:solidFill>
                  <a:srgbClr val="475569"/>
                </a:solidFill>
                <a:latin typeface="Arial"/>
                <a:ea typeface="Arial"/>
                <a:cs typeface="Arial"/>
                <a:sym typeface="Arial"/>
              </a:endParaRPr>
            </a:p>
            <a:p>
              <a:pPr marL="457200" lvl="0" indent="-355600" algn="l" rtl="0">
                <a:spcBef>
                  <a:spcPts val="0"/>
                </a:spcBef>
                <a:spcAft>
                  <a:spcPts val="0"/>
                </a:spcAft>
                <a:buClr>
                  <a:srgbClr val="475569"/>
                </a:buClr>
                <a:buSzPts val="2000"/>
                <a:buChar char="●"/>
              </a:pPr>
              <a:r>
                <a:rPr lang="en-US" sz="2000">
                  <a:solidFill>
                    <a:srgbClr val="475569"/>
                  </a:solidFill>
                </a:rPr>
                <a:t>Consent was through semi-structured questionnaire forms.</a:t>
              </a:r>
              <a:endParaRPr sz="2000">
                <a:solidFill>
                  <a:srgbClr val="475569"/>
                </a:solidFill>
              </a:endParaRPr>
            </a:p>
          </p:txBody>
        </p:sp>
        <p:sp>
          <p:nvSpPr>
            <p:cNvPr id="399" name="Google Shape;399;p17"/>
            <p:cNvSpPr/>
            <p:nvPr/>
          </p:nvSpPr>
          <p:spPr>
            <a:xfrm>
              <a:off x="952500" y="4953000"/>
              <a:ext cx="8001000" cy="2190900"/>
            </a:xfrm>
            <a:prstGeom prst="roundRect">
              <a:avLst>
                <a:gd name="adj" fmla="val 8695"/>
              </a:avLst>
            </a:prstGeom>
            <a:solidFill>
              <a:srgbClr val="FFFFFF"/>
            </a:solidFill>
            <a:ln w="1905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00" name="Google Shape;400;p17"/>
            <p:cNvSpPr txBox="1"/>
            <p:nvPr/>
          </p:nvSpPr>
          <p:spPr>
            <a:xfrm>
              <a:off x="1238250" y="5143500"/>
              <a:ext cx="7429500" cy="18096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a:solidFill>
                    <a:srgbClr val="3B479D"/>
                  </a:solidFill>
                  <a:latin typeface="Arial"/>
                  <a:ea typeface="Arial"/>
                  <a:cs typeface="Arial"/>
                  <a:sym typeface="Arial"/>
                </a:rPr>
                <a:t>Data Collection</a:t>
              </a:r>
              <a:endParaRPr sz="2000" b="1">
                <a:solidFill>
                  <a:srgbClr val="3B479D"/>
                </a:solidFill>
                <a:latin typeface="Arial"/>
                <a:ea typeface="Arial"/>
                <a:cs typeface="Arial"/>
                <a:sym typeface="Arial"/>
              </a:endParaRPr>
            </a:p>
            <a:p>
              <a:pPr marL="457200" lvl="0" indent="-355600" algn="l" rtl="0">
                <a:spcBef>
                  <a:spcPts val="375"/>
                </a:spcBef>
                <a:spcAft>
                  <a:spcPts val="0"/>
                </a:spcAft>
                <a:buClr>
                  <a:srgbClr val="475569"/>
                </a:buClr>
                <a:buSzPts val="2000"/>
                <a:buFont typeface="Arial"/>
                <a:buChar char="●"/>
              </a:pPr>
              <a:r>
                <a:rPr lang="en-US" sz="2000" u="sng">
                  <a:solidFill>
                    <a:schemeClr val="hlink"/>
                  </a:solidFill>
                  <a:hlinkClick r:id="rId5"/>
                </a:rPr>
                <a:t>Baseline health literacy</a:t>
              </a:r>
              <a:r>
                <a:rPr lang="en-US" sz="2000">
                  <a:solidFill>
                    <a:srgbClr val="475569"/>
                  </a:solidFill>
                </a:rPr>
                <a:t> </a:t>
              </a:r>
              <a:r>
                <a:rPr lang="en-US" sz="2000" b="0">
                  <a:solidFill>
                    <a:srgbClr val="475569"/>
                  </a:solidFill>
                  <a:latin typeface="Arial"/>
                  <a:ea typeface="Arial"/>
                  <a:cs typeface="Arial"/>
                  <a:sym typeface="Arial"/>
                </a:rPr>
                <a:t> </a:t>
              </a:r>
              <a:r>
                <a:rPr lang="en-US" sz="2000">
                  <a:solidFill>
                    <a:srgbClr val="475569"/>
                  </a:solidFill>
                </a:rPr>
                <a:t>pre and </a:t>
              </a:r>
              <a:r>
                <a:rPr lang="en-US" sz="2000" b="0">
                  <a:solidFill>
                    <a:srgbClr val="475569"/>
                  </a:solidFill>
                  <a:latin typeface="Arial"/>
                  <a:ea typeface="Arial"/>
                  <a:cs typeface="Arial"/>
                  <a:sym typeface="Arial"/>
                </a:rPr>
                <a:t>post-period assessment. Feedback surveys, system logs, and structured clinician observations.</a:t>
              </a:r>
              <a:endParaRPr sz="2000" b="0">
                <a:solidFill>
                  <a:srgbClr val="475569"/>
                </a:solidFill>
                <a:latin typeface="Arial"/>
                <a:ea typeface="Arial"/>
                <a:cs typeface="Arial"/>
                <a:sym typeface="Arial"/>
              </a:endParaRPr>
            </a:p>
          </p:txBody>
        </p:sp>
        <p:sp>
          <p:nvSpPr>
            <p:cNvPr id="401" name="Google Shape;401;p17"/>
            <p:cNvSpPr/>
            <p:nvPr/>
          </p:nvSpPr>
          <p:spPr>
            <a:xfrm>
              <a:off x="9334500" y="4953000"/>
              <a:ext cx="8001000" cy="2190900"/>
            </a:xfrm>
            <a:prstGeom prst="roundRect">
              <a:avLst>
                <a:gd name="adj" fmla="val 8695"/>
              </a:avLst>
            </a:prstGeom>
            <a:solidFill>
              <a:srgbClr val="EFF6FF"/>
            </a:solidFill>
            <a:ln w="1905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02" name="Google Shape;402;p17"/>
            <p:cNvSpPr txBox="1"/>
            <p:nvPr/>
          </p:nvSpPr>
          <p:spPr>
            <a:xfrm>
              <a:off x="9620250" y="5143500"/>
              <a:ext cx="7429500" cy="18096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a:solidFill>
                    <a:srgbClr val="3B479D"/>
                  </a:solidFill>
                  <a:latin typeface="Arial"/>
                  <a:ea typeface="Arial"/>
                  <a:cs typeface="Arial"/>
                  <a:sym typeface="Arial"/>
                </a:rPr>
                <a:t>Analysis &amp; Ethics</a:t>
              </a:r>
              <a:endParaRPr sz="2000" b="1">
                <a:solidFill>
                  <a:srgbClr val="3B479D"/>
                </a:solidFill>
                <a:latin typeface="Arial"/>
                <a:ea typeface="Arial"/>
                <a:cs typeface="Arial"/>
                <a:sym typeface="Arial"/>
              </a:endParaRPr>
            </a:p>
            <a:p>
              <a:pPr marL="457200" lvl="0" indent="-355600" algn="l" rtl="0">
                <a:spcBef>
                  <a:spcPts val="375"/>
                </a:spcBef>
                <a:spcAft>
                  <a:spcPts val="0"/>
                </a:spcAft>
                <a:buClr>
                  <a:srgbClr val="475569"/>
                </a:buClr>
                <a:buSzPts val="2000"/>
                <a:buFont typeface="Arial"/>
                <a:buChar char="●"/>
              </a:pPr>
              <a:r>
                <a:rPr lang="en-US" sz="2000" b="0">
                  <a:solidFill>
                    <a:srgbClr val="475569"/>
                  </a:solidFill>
                  <a:latin typeface="Arial"/>
                  <a:ea typeface="Arial"/>
                  <a:cs typeface="Arial"/>
                  <a:sym typeface="Arial"/>
                </a:rPr>
                <a:t>Quantitative analysis of metrics/scores and qualitative analysis of clinician/patient feedback</a:t>
              </a:r>
              <a:r>
                <a:rPr lang="en-US" sz="2000">
                  <a:solidFill>
                    <a:srgbClr val="475569"/>
                  </a:solidFill>
                </a:rPr>
                <a:t>; Baseline vs post-deployment comparison for clinician time burden</a:t>
              </a:r>
              <a:endParaRPr sz="2000">
                <a:solidFill>
                  <a:srgbClr val="475569"/>
                </a:solidFill>
              </a:endParaRPr>
            </a:p>
            <a:p>
              <a:pPr marL="457200" lvl="0" indent="-355600" algn="l" rtl="0">
                <a:spcBef>
                  <a:spcPts val="0"/>
                </a:spcBef>
                <a:spcAft>
                  <a:spcPts val="0"/>
                </a:spcAft>
                <a:buClr>
                  <a:srgbClr val="475569"/>
                </a:buClr>
                <a:buSzPts val="2000"/>
                <a:buFont typeface="Arial"/>
                <a:buChar char="●"/>
              </a:pPr>
              <a:r>
                <a:rPr lang="en-US" sz="2000" b="0">
                  <a:solidFill>
                    <a:srgbClr val="475569"/>
                  </a:solidFill>
                  <a:latin typeface="Arial"/>
                  <a:ea typeface="Arial"/>
                  <a:cs typeface="Arial"/>
                  <a:sym typeface="Arial"/>
                </a:rPr>
                <a:t>Data processed per Kenya’s Data Protection Act with automatic PII removal.</a:t>
              </a:r>
              <a:endParaRPr sz="2000" b="0">
                <a:solidFill>
                  <a:srgbClr val="475569"/>
                </a:solidFill>
                <a:latin typeface="Arial"/>
                <a:ea typeface="Arial"/>
                <a:cs typeface="Arial"/>
                <a:sym typeface="Arial"/>
              </a:endParaRPr>
            </a:p>
          </p:txBody>
        </p:sp>
      </p:grpSp>
      <p:grpSp>
        <p:nvGrpSpPr>
          <p:cNvPr id="403" name="Google Shape;403;p17"/>
          <p:cNvGrpSpPr/>
          <p:nvPr/>
        </p:nvGrpSpPr>
        <p:grpSpPr>
          <a:xfrm>
            <a:off x="952500" y="7429500"/>
            <a:ext cx="16383000" cy="1143000"/>
            <a:chOff x="952500" y="7429500"/>
            <a:chExt cx="16383000" cy="1143000"/>
          </a:xfrm>
        </p:grpSpPr>
        <p:sp>
          <p:nvSpPr>
            <p:cNvPr id="404" name="Google Shape;404;p17"/>
            <p:cNvSpPr/>
            <p:nvPr/>
          </p:nvSpPr>
          <p:spPr>
            <a:xfrm>
              <a:off x="952500" y="7429500"/>
              <a:ext cx="16383000" cy="1143000"/>
            </a:xfrm>
            <a:prstGeom prst="roundRect">
              <a:avLst>
                <a:gd name="adj" fmla="val 12500"/>
              </a:avLst>
            </a:prstGeom>
            <a:solidFill>
              <a:srgbClr val="EFF6FF"/>
            </a:solidFill>
            <a:ln w="9525" cap="flat" cmpd="sng">
              <a:solidFill>
                <a:srgbClr val="3B479D"/>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05" name="Google Shape;405;p17"/>
            <p:cNvSpPr txBox="1"/>
            <p:nvPr/>
          </p:nvSpPr>
          <p:spPr>
            <a:xfrm>
              <a:off x="1238250" y="7524750"/>
              <a:ext cx="15811500" cy="9525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2000" b="1">
                  <a:solidFill>
                    <a:srgbClr val="3B479D"/>
                  </a:solidFill>
                  <a:latin typeface="Arial"/>
                  <a:ea typeface="Arial"/>
                  <a:cs typeface="Arial"/>
                  <a:sym typeface="Arial"/>
                </a:rPr>
                <a:t>Other: </a:t>
              </a:r>
              <a:r>
                <a:rPr lang="en-US" sz="2000">
                  <a:solidFill>
                    <a:srgbClr val="1E293B"/>
                  </a:solidFill>
                </a:rPr>
                <a:t>Clinician training on AI Literacy was done before the project commenced.</a:t>
              </a:r>
              <a:endParaRPr sz="2000" b="1">
                <a:solidFill>
                  <a:srgbClr val="3B479D"/>
                </a:solidFill>
                <a:latin typeface="Arial"/>
                <a:ea typeface="Arial"/>
                <a:cs typeface="Arial"/>
                <a:sym typeface="Arial"/>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0" name="Google Shape;410;p18"/>
          <p:cNvSpPr/>
          <p:nvPr/>
        </p:nvSpPr>
        <p:spPr>
          <a:xfrm>
            <a:off x="914400" y="380681"/>
            <a:ext cx="2651874" cy="801481"/>
          </a:xfrm>
          <a:custGeom>
            <a:avLst/>
            <a:gdLst/>
            <a:ahLst/>
            <a:cxnLst/>
            <a:rect l="l" t="t" r="r" b="b"/>
            <a:pathLst>
              <a:path w="3761524" h="1136852" extrusionOk="0">
                <a:moveTo>
                  <a:pt x="0" y="0"/>
                </a:moveTo>
                <a:lnTo>
                  <a:pt x="3761524" y="0"/>
                </a:lnTo>
                <a:lnTo>
                  <a:pt x="3761524" y="1136852"/>
                </a:lnTo>
                <a:lnTo>
                  <a:pt x="0" y="1136852"/>
                </a:lnTo>
                <a:lnTo>
                  <a:pt x="0" y="0"/>
                </a:lnTo>
                <a:close/>
              </a:path>
            </a:pathLst>
          </a:custGeom>
          <a:blipFill rotWithShape="1">
            <a:blip r:embed="rId3">
              <a:alphaModFix/>
            </a:blip>
            <a:stretch>
              <a:fillRect t="-2570"/>
            </a:stretch>
          </a:blipFill>
          <a:ln>
            <a:noFill/>
          </a:ln>
        </p:spPr>
      </p:sp>
      <p:grpSp>
        <p:nvGrpSpPr>
          <p:cNvPr id="411" name="Google Shape;411;p18"/>
          <p:cNvGrpSpPr/>
          <p:nvPr/>
        </p:nvGrpSpPr>
        <p:grpSpPr>
          <a:xfrm>
            <a:off x="15773400" y="463679"/>
            <a:ext cx="1816696" cy="634118"/>
            <a:chOff x="0" y="0"/>
            <a:chExt cx="3332776" cy="1163306"/>
          </a:xfrm>
        </p:grpSpPr>
        <p:sp>
          <p:nvSpPr>
            <p:cNvPr id="412" name="Google Shape;412;p18"/>
            <p:cNvSpPr/>
            <p:nvPr/>
          </p:nvSpPr>
          <p:spPr>
            <a:xfrm>
              <a:off x="0" y="0"/>
              <a:ext cx="1171843" cy="1145244"/>
            </a:xfrm>
            <a:custGeom>
              <a:avLst/>
              <a:gdLst/>
              <a:ahLst/>
              <a:cxnLst/>
              <a:rect l="l" t="t" r="r" b="b"/>
              <a:pathLst>
                <a:path w="1171843" h="1145244" extrusionOk="0">
                  <a:moveTo>
                    <a:pt x="0" y="0"/>
                  </a:moveTo>
                  <a:lnTo>
                    <a:pt x="1171843" y="0"/>
                  </a:lnTo>
                  <a:lnTo>
                    <a:pt x="1171843" y="1145244"/>
                  </a:lnTo>
                  <a:lnTo>
                    <a:pt x="0" y="1145244"/>
                  </a:lnTo>
                  <a:lnTo>
                    <a:pt x="0" y="0"/>
                  </a:lnTo>
                  <a:close/>
                </a:path>
              </a:pathLst>
            </a:custGeom>
            <a:noFill/>
            <a:ln>
              <a:noFill/>
            </a:ln>
          </p:spPr>
        </p:sp>
        <p:sp>
          <p:nvSpPr>
            <p:cNvPr id="413" name="Google Shape;413;p18"/>
            <p:cNvSpPr/>
            <p:nvPr/>
          </p:nvSpPr>
          <p:spPr>
            <a:xfrm>
              <a:off x="1416663" y="359354"/>
              <a:ext cx="211474" cy="223456"/>
            </a:xfrm>
            <a:custGeom>
              <a:avLst/>
              <a:gdLst/>
              <a:ahLst/>
              <a:cxnLst/>
              <a:rect l="l" t="t" r="r" b="b"/>
              <a:pathLst>
                <a:path w="829310" h="876300" extrusionOk="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310" y="0"/>
                  </a:lnTo>
                  <a:lnTo>
                    <a:pt x="829310" y="876300"/>
                  </a:lnTo>
                  <a:lnTo>
                    <a:pt x="534797" y="876300"/>
                  </a:lnTo>
                  <a:close/>
                </a:path>
              </a:pathLst>
            </a:custGeom>
            <a:solidFill>
              <a:srgbClr val="0B6C37"/>
            </a:solidFill>
            <a:ln>
              <a:noFill/>
            </a:ln>
          </p:spPr>
        </p:sp>
        <p:grpSp>
          <p:nvGrpSpPr>
            <p:cNvPr id="414" name="Google Shape;414;p18"/>
            <p:cNvGrpSpPr/>
            <p:nvPr/>
          </p:nvGrpSpPr>
          <p:grpSpPr>
            <a:xfrm>
              <a:off x="1395782" y="661364"/>
              <a:ext cx="834319" cy="236800"/>
              <a:chOff x="63500" y="63500"/>
              <a:chExt cx="3262884" cy="926084"/>
            </a:xfrm>
          </p:grpSpPr>
          <p:sp>
            <p:nvSpPr>
              <p:cNvPr id="415" name="Google Shape;415;p18"/>
              <p:cNvSpPr/>
              <p:nvPr/>
            </p:nvSpPr>
            <p:spPr>
              <a:xfrm>
                <a:off x="63500" y="63500"/>
                <a:ext cx="753872" cy="926084"/>
              </a:xfrm>
              <a:custGeom>
                <a:avLst/>
                <a:gdLst/>
                <a:ahLst/>
                <a:cxnLst/>
                <a:rect l="l" t="t" r="r" b="b"/>
                <a:pathLst>
                  <a:path w="753872" h="926084" extrusionOk="0">
                    <a:moveTo>
                      <a:pt x="368808" y="925957"/>
                    </a:moveTo>
                    <a:cubicBezTo>
                      <a:pt x="333375" y="925957"/>
                      <a:pt x="298450" y="922909"/>
                      <a:pt x="264160" y="916686"/>
                    </a:cubicBezTo>
                    <a:cubicBezTo>
                      <a:pt x="229870" y="910463"/>
                      <a:pt x="196850" y="901573"/>
                      <a:pt x="165100" y="889635"/>
                    </a:cubicBezTo>
                    <a:cubicBezTo>
                      <a:pt x="133350" y="877697"/>
                      <a:pt x="103378" y="863854"/>
                      <a:pt x="75311" y="847725"/>
                    </a:cubicBezTo>
                    <a:cubicBezTo>
                      <a:pt x="47244" y="831596"/>
                      <a:pt x="22225" y="813816"/>
                      <a:pt x="0" y="794131"/>
                    </a:cubicBezTo>
                    <a:lnTo>
                      <a:pt x="179451" y="599186"/>
                    </a:lnTo>
                    <a:cubicBezTo>
                      <a:pt x="200025" y="621411"/>
                      <a:pt x="227457" y="641223"/>
                      <a:pt x="261747" y="658622"/>
                    </a:cubicBezTo>
                    <a:cubicBezTo>
                      <a:pt x="296037" y="676021"/>
                      <a:pt x="331216" y="684657"/>
                      <a:pt x="367538" y="684657"/>
                    </a:cubicBezTo>
                    <a:cubicBezTo>
                      <a:pt x="384048" y="684657"/>
                      <a:pt x="399161" y="681736"/>
                      <a:pt x="412750" y="676021"/>
                    </a:cubicBezTo>
                    <a:cubicBezTo>
                      <a:pt x="426339" y="670306"/>
                      <a:pt x="433197" y="659511"/>
                      <a:pt x="433197" y="643763"/>
                    </a:cubicBezTo>
                    <a:cubicBezTo>
                      <a:pt x="433197" y="635508"/>
                      <a:pt x="430911" y="628523"/>
                      <a:pt x="426339" y="622681"/>
                    </a:cubicBezTo>
                    <a:cubicBezTo>
                      <a:pt x="421767" y="616839"/>
                      <a:pt x="413766" y="610870"/>
                      <a:pt x="402209" y="604774"/>
                    </a:cubicBezTo>
                    <a:cubicBezTo>
                      <a:pt x="390652" y="598678"/>
                      <a:pt x="374777" y="591693"/>
                      <a:pt x="354584" y="584327"/>
                    </a:cubicBezTo>
                    <a:cubicBezTo>
                      <a:pt x="334391" y="576961"/>
                      <a:pt x="308991" y="568198"/>
                      <a:pt x="278511" y="558292"/>
                    </a:cubicBezTo>
                    <a:cubicBezTo>
                      <a:pt x="248793" y="548386"/>
                      <a:pt x="220345" y="536575"/>
                      <a:pt x="193167" y="522986"/>
                    </a:cubicBezTo>
                    <a:cubicBezTo>
                      <a:pt x="165989" y="509397"/>
                      <a:pt x="141732" y="492633"/>
                      <a:pt x="120777" y="472694"/>
                    </a:cubicBezTo>
                    <a:cubicBezTo>
                      <a:pt x="99822" y="452755"/>
                      <a:pt x="83058" y="429133"/>
                      <a:pt x="70612" y="401447"/>
                    </a:cubicBezTo>
                    <a:cubicBezTo>
                      <a:pt x="58166" y="373761"/>
                      <a:pt x="52070" y="340487"/>
                      <a:pt x="52070" y="301625"/>
                    </a:cubicBezTo>
                    <a:cubicBezTo>
                      <a:pt x="52070" y="247142"/>
                      <a:pt x="63246" y="200787"/>
                      <a:pt x="85471" y="162814"/>
                    </a:cubicBezTo>
                    <a:cubicBezTo>
                      <a:pt x="107696" y="124841"/>
                      <a:pt x="136398" y="93599"/>
                      <a:pt x="171450" y="69215"/>
                    </a:cubicBezTo>
                    <a:cubicBezTo>
                      <a:pt x="206502" y="44831"/>
                      <a:pt x="245872" y="27305"/>
                      <a:pt x="289687" y="16510"/>
                    </a:cubicBezTo>
                    <a:cubicBezTo>
                      <a:pt x="333502" y="5715"/>
                      <a:pt x="376682" y="0"/>
                      <a:pt x="419608" y="0"/>
                    </a:cubicBezTo>
                    <a:cubicBezTo>
                      <a:pt x="477393" y="0"/>
                      <a:pt x="536194" y="11176"/>
                      <a:pt x="596011" y="33401"/>
                    </a:cubicBezTo>
                    <a:cubicBezTo>
                      <a:pt x="655828" y="55626"/>
                      <a:pt x="708406" y="87884"/>
                      <a:pt x="753872" y="129921"/>
                    </a:cubicBezTo>
                    <a:lnTo>
                      <a:pt x="570611" y="316865"/>
                    </a:lnTo>
                    <a:cubicBezTo>
                      <a:pt x="550799" y="292100"/>
                      <a:pt x="526415" y="273304"/>
                      <a:pt x="497586" y="260604"/>
                    </a:cubicBezTo>
                    <a:cubicBezTo>
                      <a:pt x="468757" y="247904"/>
                      <a:pt x="442722" y="241427"/>
                      <a:pt x="419608" y="241427"/>
                    </a:cubicBezTo>
                    <a:cubicBezTo>
                      <a:pt x="398145" y="241427"/>
                      <a:pt x="380873" y="244475"/>
                      <a:pt x="367665" y="250698"/>
                    </a:cubicBezTo>
                    <a:cubicBezTo>
                      <a:pt x="354457" y="256921"/>
                      <a:pt x="347853" y="266954"/>
                      <a:pt x="347853" y="281051"/>
                    </a:cubicBezTo>
                    <a:cubicBezTo>
                      <a:pt x="347853" y="294259"/>
                      <a:pt x="354711" y="304165"/>
                      <a:pt x="368300" y="310769"/>
                    </a:cubicBezTo>
                    <a:cubicBezTo>
                      <a:pt x="381889" y="317373"/>
                      <a:pt x="403987" y="325628"/>
                      <a:pt x="434594" y="335534"/>
                    </a:cubicBezTo>
                    <a:cubicBezTo>
                      <a:pt x="465963" y="345440"/>
                      <a:pt x="498983" y="356997"/>
                      <a:pt x="533654" y="370205"/>
                    </a:cubicBezTo>
                    <a:cubicBezTo>
                      <a:pt x="568325" y="383413"/>
                      <a:pt x="600202" y="400558"/>
                      <a:pt x="629539" y="421640"/>
                    </a:cubicBezTo>
                    <a:cubicBezTo>
                      <a:pt x="658876" y="442722"/>
                      <a:pt x="683006" y="468503"/>
                      <a:pt x="701929" y="498983"/>
                    </a:cubicBezTo>
                    <a:cubicBezTo>
                      <a:pt x="720852" y="529463"/>
                      <a:pt x="730377" y="567436"/>
                      <a:pt x="730377" y="612902"/>
                    </a:cubicBezTo>
                    <a:cubicBezTo>
                      <a:pt x="730377" y="665734"/>
                      <a:pt x="719836" y="711708"/>
                      <a:pt x="698881" y="750951"/>
                    </a:cubicBezTo>
                    <a:cubicBezTo>
                      <a:pt x="677926" y="790194"/>
                      <a:pt x="650240" y="822706"/>
                      <a:pt x="615950" y="848741"/>
                    </a:cubicBezTo>
                    <a:cubicBezTo>
                      <a:pt x="581660" y="874776"/>
                      <a:pt x="543052" y="894080"/>
                      <a:pt x="500253" y="906907"/>
                    </a:cubicBezTo>
                    <a:cubicBezTo>
                      <a:pt x="457454" y="919734"/>
                      <a:pt x="413639" y="926084"/>
                      <a:pt x="369062" y="926084"/>
                    </a:cubicBezTo>
                  </a:path>
                </a:pathLst>
              </a:custGeom>
              <a:solidFill>
                <a:srgbClr val="0B6C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18"/>
              <p:cNvSpPr/>
              <p:nvPr/>
            </p:nvSpPr>
            <p:spPr>
              <a:xfrm>
                <a:off x="907669" y="88265"/>
                <a:ext cx="623824" cy="876300"/>
              </a:xfrm>
              <a:custGeom>
                <a:avLst/>
                <a:gdLst/>
                <a:ahLst/>
                <a:cxnLst/>
                <a:rect l="l" t="t" r="r" b="b"/>
                <a:pathLst>
                  <a:path w="623824" h="876300" extrusionOk="0">
                    <a:moveTo>
                      <a:pt x="0" y="0"/>
                    </a:moveTo>
                    <a:lnTo>
                      <a:pt x="602869" y="0"/>
                    </a:lnTo>
                    <a:lnTo>
                      <a:pt x="602869" y="245110"/>
                    </a:lnTo>
                    <a:lnTo>
                      <a:pt x="277241" y="245110"/>
                    </a:lnTo>
                    <a:lnTo>
                      <a:pt x="277241" y="320675"/>
                    </a:lnTo>
                    <a:lnTo>
                      <a:pt x="582930" y="320675"/>
                    </a:lnTo>
                    <a:lnTo>
                      <a:pt x="582930" y="549529"/>
                    </a:lnTo>
                    <a:lnTo>
                      <a:pt x="277241" y="549529"/>
                    </a:lnTo>
                    <a:lnTo>
                      <a:pt x="277241" y="631190"/>
                    </a:lnTo>
                    <a:lnTo>
                      <a:pt x="623824" y="631190"/>
                    </a:lnTo>
                    <a:lnTo>
                      <a:pt x="623824" y="876300"/>
                    </a:lnTo>
                    <a:lnTo>
                      <a:pt x="0" y="876300"/>
                    </a:lnTo>
                    <a:close/>
                  </a:path>
                </a:pathLst>
              </a:custGeom>
              <a:solidFill>
                <a:srgbClr val="0B6C37"/>
              </a:solidFill>
              <a:ln>
                <a:noFill/>
              </a:ln>
            </p:spPr>
          </p:sp>
          <p:sp>
            <p:nvSpPr>
              <p:cNvPr id="417" name="Google Shape;417;p18"/>
              <p:cNvSpPr/>
              <p:nvPr/>
            </p:nvSpPr>
            <p:spPr>
              <a:xfrm>
                <a:off x="1615567" y="63500"/>
                <a:ext cx="819532" cy="925830"/>
              </a:xfrm>
              <a:custGeom>
                <a:avLst/>
                <a:gdLst/>
                <a:ahLst/>
                <a:cxnLst/>
                <a:rect l="l" t="t" r="r" b="b"/>
                <a:pathLst>
                  <a:path w="819532" h="925830" extrusionOk="0">
                    <a:moveTo>
                      <a:pt x="0" y="462915"/>
                    </a:moveTo>
                    <a:cubicBezTo>
                      <a:pt x="0" y="392811"/>
                      <a:pt x="12446" y="329184"/>
                      <a:pt x="37084" y="272288"/>
                    </a:cubicBezTo>
                    <a:cubicBezTo>
                      <a:pt x="61722" y="215392"/>
                      <a:pt x="95631" y="166624"/>
                      <a:pt x="138557" y="126238"/>
                    </a:cubicBezTo>
                    <a:cubicBezTo>
                      <a:pt x="181483" y="85852"/>
                      <a:pt x="232029" y="54737"/>
                      <a:pt x="290195" y="32766"/>
                    </a:cubicBezTo>
                    <a:cubicBezTo>
                      <a:pt x="348361" y="10795"/>
                      <a:pt x="410591" y="0"/>
                      <a:pt x="476631" y="0"/>
                    </a:cubicBezTo>
                    <a:cubicBezTo>
                      <a:pt x="544322" y="0"/>
                      <a:pt x="608203" y="10922"/>
                      <a:pt x="668528" y="32766"/>
                    </a:cubicBezTo>
                    <a:cubicBezTo>
                      <a:pt x="728853" y="54610"/>
                      <a:pt x="779145" y="84074"/>
                      <a:pt x="819531" y="121285"/>
                    </a:cubicBezTo>
                    <a:lnTo>
                      <a:pt x="638810" y="339217"/>
                    </a:lnTo>
                    <a:cubicBezTo>
                      <a:pt x="622300" y="317754"/>
                      <a:pt x="601599" y="301498"/>
                      <a:pt x="576961" y="290322"/>
                    </a:cubicBezTo>
                    <a:cubicBezTo>
                      <a:pt x="552323" y="279146"/>
                      <a:pt x="524510" y="273558"/>
                      <a:pt x="494030" y="273558"/>
                    </a:cubicBezTo>
                    <a:cubicBezTo>
                      <a:pt x="469265" y="273558"/>
                      <a:pt x="446151" y="277876"/>
                      <a:pt x="424688" y="286512"/>
                    </a:cubicBezTo>
                    <a:cubicBezTo>
                      <a:pt x="403225" y="295148"/>
                      <a:pt x="384429" y="307721"/>
                      <a:pt x="368300" y="324231"/>
                    </a:cubicBezTo>
                    <a:cubicBezTo>
                      <a:pt x="352171" y="340741"/>
                      <a:pt x="339598" y="360807"/>
                      <a:pt x="330581" y="384302"/>
                    </a:cubicBezTo>
                    <a:cubicBezTo>
                      <a:pt x="321564" y="407797"/>
                      <a:pt x="316992" y="434086"/>
                      <a:pt x="316992" y="462915"/>
                    </a:cubicBezTo>
                    <a:cubicBezTo>
                      <a:pt x="316992" y="491744"/>
                      <a:pt x="321818" y="517525"/>
                      <a:pt x="331216" y="540258"/>
                    </a:cubicBezTo>
                    <a:cubicBezTo>
                      <a:pt x="340614" y="562991"/>
                      <a:pt x="353441" y="582549"/>
                      <a:pt x="369570" y="599059"/>
                    </a:cubicBezTo>
                    <a:cubicBezTo>
                      <a:pt x="385699" y="615569"/>
                      <a:pt x="404368" y="628142"/>
                      <a:pt x="425831" y="636778"/>
                    </a:cubicBezTo>
                    <a:cubicBezTo>
                      <a:pt x="447294" y="645414"/>
                      <a:pt x="470027" y="649732"/>
                      <a:pt x="493903" y="649732"/>
                    </a:cubicBezTo>
                    <a:cubicBezTo>
                      <a:pt x="527685" y="649732"/>
                      <a:pt x="556768" y="642747"/>
                      <a:pt x="581152" y="628650"/>
                    </a:cubicBezTo>
                    <a:cubicBezTo>
                      <a:pt x="605536" y="614553"/>
                      <a:pt x="624713" y="598170"/>
                      <a:pt x="638683" y="579120"/>
                    </a:cubicBezTo>
                    <a:lnTo>
                      <a:pt x="819404" y="795782"/>
                    </a:lnTo>
                    <a:cubicBezTo>
                      <a:pt x="779780" y="835406"/>
                      <a:pt x="731139" y="867029"/>
                      <a:pt x="673354" y="890524"/>
                    </a:cubicBezTo>
                    <a:cubicBezTo>
                      <a:pt x="615569" y="914019"/>
                      <a:pt x="549910" y="925830"/>
                      <a:pt x="476504" y="925830"/>
                    </a:cubicBezTo>
                    <a:cubicBezTo>
                      <a:pt x="410464" y="925830"/>
                      <a:pt x="348361" y="914654"/>
                      <a:pt x="290195" y="892429"/>
                    </a:cubicBezTo>
                    <a:cubicBezTo>
                      <a:pt x="232029" y="870204"/>
                      <a:pt x="181483" y="838581"/>
                      <a:pt x="138557" y="797814"/>
                    </a:cubicBezTo>
                    <a:cubicBezTo>
                      <a:pt x="95630" y="757047"/>
                      <a:pt x="61849" y="708279"/>
                      <a:pt x="37083" y="651764"/>
                    </a:cubicBezTo>
                    <a:cubicBezTo>
                      <a:pt x="12318" y="595249"/>
                      <a:pt x="0" y="532384"/>
                      <a:pt x="0" y="463042"/>
                    </a:cubicBezTo>
                  </a:path>
                </a:pathLst>
              </a:custGeom>
              <a:solidFill>
                <a:srgbClr val="0B6C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18"/>
              <p:cNvSpPr/>
              <p:nvPr/>
            </p:nvSpPr>
            <p:spPr>
              <a:xfrm>
                <a:off x="2505583" y="88265"/>
                <a:ext cx="820801" cy="901192"/>
              </a:xfrm>
              <a:custGeom>
                <a:avLst/>
                <a:gdLst/>
                <a:ahLst/>
                <a:cxnLst/>
                <a:rect l="l" t="t" r="r" b="b"/>
                <a:pathLst>
                  <a:path w="820801" h="901192" extrusionOk="0">
                    <a:moveTo>
                      <a:pt x="406019" y="901192"/>
                    </a:moveTo>
                    <a:cubicBezTo>
                      <a:pt x="337566" y="901192"/>
                      <a:pt x="277876" y="891667"/>
                      <a:pt x="227203" y="872744"/>
                    </a:cubicBezTo>
                    <a:cubicBezTo>
                      <a:pt x="176530" y="853821"/>
                      <a:pt x="134112" y="827786"/>
                      <a:pt x="100330" y="794766"/>
                    </a:cubicBezTo>
                    <a:cubicBezTo>
                      <a:pt x="66548" y="761746"/>
                      <a:pt x="41275" y="722757"/>
                      <a:pt x="24765" y="677799"/>
                    </a:cubicBezTo>
                    <a:cubicBezTo>
                      <a:pt x="8255" y="632841"/>
                      <a:pt x="0" y="584327"/>
                      <a:pt x="0" y="532384"/>
                    </a:cubicBezTo>
                    <a:lnTo>
                      <a:pt x="0" y="0"/>
                    </a:lnTo>
                    <a:lnTo>
                      <a:pt x="294640" y="0"/>
                    </a:lnTo>
                    <a:lnTo>
                      <a:pt x="294640" y="500126"/>
                    </a:lnTo>
                    <a:cubicBezTo>
                      <a:pt x="294640" y="542163"/>
                      <a:pt x="304673" y="575056"/>
                      <a:pt x="324993" y="598551"/>
                    </a:cubicBezTo>
                    <a:cubicBezTo>
                      <a:pt x="345313" y="622046"/>
                      <a:pt x="373888" y="633857"/>
                      <a:pt x="411099" y="633857"/>
                    </a:cubicBezTo>
                    <a:cubicBezTo>
                      <a:pt x="448310" y="633857"/>
                      <a:pt x="476885" y="622046"/>
                      <a:pt x="497078" y="598551"/>
                    </a:cubicBezTo>
                    <a:cubicBezTo>
                      <a:pt x="517271" y="575056"/>
                      <a:pt x="527431" y="542290"/>
                      <a:pt x="527431" y="500126"/>
                    </a:cubicBezTo>
                    <a:lnTo>
                      <a:pt x="527431" y="0"/>
                    </a:lnTo>
                    <a:lnTo>
                      <a:pt x="820801" y="0"/>
                    </a:lnTo>
                    <a:lnTo>
                      <a:pt x="820801" y="532257"/>
                    </a:lnTo>
                    <a:cubicBezTo>
                      <a:pt x="820801" y="584200"/>
                      <a:pt x="811911" y="632714"/>
                      <a:pt x="794258" y="677672"/>
                    </a:cubicBezTo>
                    <a:cubicBezTo>
                      <a:pt x="776605" y="722630"/>
                      <a:pt x="750316" y="761619"/>
                      <a:pt x="715645" y="794639"/>
                    </a:cubicBezTo>
                    <a:cubicBezTo>
                      <a:pt x="680974" y="827659"/>
                      <a:pt x="637921" y="853694"/>
                      <a:pt x="586359" y="872617"/>
                    </a:cubicBezTo>
                    <a:cubicBezTo>
                      <a:pt x="534797" y="891540"/>
                      <a:pt x="474726" y="901065"/>
                      <a:pt x="406273" y="901065"/>
                    </a:cubicBezTo>
                  </a:path>
                </a:pathLst>
              </a:custGeom>
              <a:solidFill>
                <a:srgbClr val="0B6C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19" name="Google Shape;419;p18"/>
            <p:cNvGrpSpPr/>
            <p:nvPr/>
          </p:nvGrpSpPr>
          <p:grpSpPr>
            <a:xfrm>
              <a:off x="1416662" y="51012"/>
              <a:ext cx="1146686" cy="224070"/>
              <a:chOff x="63500" y="63500"/>
              <a:chExt cx="4484497" cy="876300"/>
            </a:xfrm>
          </p:grpSpPr>
          <p:sp>
            <p:nvSpPr>
              <p:cNvPr id="420" name="Google Shape;420;p18"/>
              <p:cNvSpPr/>
              <p:nvPr/>
            </p:nvSpPr>
            <p:spPr>
              <a:xfrm>
                <a:off x="63500" y="63500"/>
                <a:ext cx="883793" cy="876300"/>
              </a:xfrm>
              <a:custGeom>
                <a:avLst/>
                <a:gdLst/>
                <a:ahLst/>
                <a:cxnLst/>
                <a:rect l="l" t="t" r="r" b="b"/>
                <a:pathLst>
                  <a:path w="883793" h="876300" extrusionOk="0">
                    <a:moveTo>
                      <a:pt x="288417" y="527304"/>
                    </a:moveTo>
                    <a:lnTo>
                      <a:pt x="285877" y="527304"/>
                    </a:lnTo>
                    <a:lnTo>
                      <a:pt x="285877" y="876300"/>
                    </a:lnTo>
                    <a:lnTo>
                      <a:pt x="0" y="876300"/>
                    </a:lnTo>
                    <a:lnTo>
                      <a:pt x="0" y="0"/>
                    </a:lnTo>
                    <a:lnTo>
                      <a:pt x="284734" y="0"/>
                    </a:lnTo>
                    <a:lnTo>
                      <a:pt x="284734" y="323088"/>
                    </a:lnTo>
                    <a:lnTo>
                      <a:pt x="287274" y="323088"/>
                    </a:lnTo>
                    <a:lnTo>
                      <a:pt x="521081" y="0"/>
                    </a:lnTo>
                    <a:lnTo>
                      <a:pt x="867664" y="0"/>
                    </a:lnTo>
                    <a:lnTo>
                      <a:pt x="538480" y="401066"/>
                    </a:lnTo>
                    <a:lnTo>
                      <a:pt x="883793" y="876300"/>
                    </a:lnTo>
                    <a:lnTo>
                      <a:pt x="522351" y="876300"/>
                    </a:lnTo>
                    <a:close/>
                  </a:path>
                </a:pathLst>
              </a:custGeom>
              <a:solidFill>
                <a:srgbClr val="95C43D"/>
              </a:solidFill>
              <a:ln>
                <a:noFill/>
              </a:ln>
            </p:spPr>
          </p:sp>
          <p:sp>
            <p:nvSpPr>
              <p:cNvPr id="421" name="Google Shape;421;p18"/>
              <p:cNvSpPr/>
              <p:nvPr/>
            </p:nvSpPr>
            <p:spPr>
              <a:xfrm>
                <a:off x="1010412" y="63500"/>
                <a:ext cx="623824" cy="876300"/>
              </a:xfrm>
              <a:custGeom>
                <a:avLst/>
                <a:gdLst/>
                <a:ahLst/>
                <a:cxnLst/>
                <a:rect l="l" t="t" r="r" b="b"/>
                <a:pathLst>
                  <a:path w="623824" h="876300" extrusionOk="0">
                    <a:moveTo>
                      <a:pt x="0" y="0"/>
                    </a:moveTo>
                    <a:lnTo>
                      <a:pt x="602742" y="0"/>
                    </a:lnTo>
                    <a:lnTo>
                      <a:pt x="602742"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95C43D"/>
              </a:solidFill>
              <a:ln>
                <a:noFill/>
              </a:ln>
            </p:spPr>
          </p:sp>
          <p:sp>
            <p:nvSpPr>
              <p:cNvPr id="422" name="Google Shape;422;p18"/>
              <p:cNvSpPr/>
              <p:nvPr/>
            </p:nvSpPr>
            <p:spPr>
              <a:xfrm>
                <a:off x="1757934" y="63500"/>
                <a:ext cx="815848" cy="876300"/>
              </a:xfrm>
              <a:custGeom>
                <a:avLst/>
                <a:gdLst/>
                <a:ahLst/>
                <a:cxnLst/>
                <a:rect l="l" t="t" r="r" b="b"/>
                <a:pathLst>
                  <a:path w="815848" h="876300" extrusionOk="0">
                    <a:moveTo>
                      <a:pt x="0" y="0"/>
                    </a:moveTo>
                    <a:lnTo>
                      <a:pt x="293370" y="0"/>
                    </a:lnTo>
                    <a:lnTo>
                      <a:pt x="543433" y="444373"/>
                    </a:lnTo>
                    <a:lnTo>
                      <a:pt x="548386" y="444373"/>
                    </a:lnTo>
                    <a:lnTo>
                      <a:pt x="536067" y="0"/>
                    </a:lnTo>
                    <a:lnTo>
                      <a:pt x="815848" y="0"/>
                    </a:lnTo>
                    <a:lnTo>
                      <a:pt x="815848" y="876300"/>
                    </a:lnTo>
                    <a:lnTo>
                      <a:pt x="514985" y="876300"/>
                    </a:lnTo>
                    <a:lnTo>
                      <a:pt x="272415" y="457962"/>
                    </a:lnTo>
                    <a:lnTo>
                      <a:pt x="267462" y="457962"/>
                    </a:lnTo>
                    <a:lnTo>
                      <a:pt x="279781" y="876300"/>
                    </a:lnTo>
                    <a:lnTo>
                      <a:pt x="0" y="876300"/>
                    </a:lnTo>
                    <a:close/>
                  </a:path>
                </a:pathLst>
              </a:custGeom>
              <a:solidFill>
                <a:srgbClr val="95C43D"/>
              </a:solidFill>
              <a:ln>
                <a:noFill/>
              </a:ln>
            </p:spPr>
          </p:sp>
          <p:sp>
            <p:nvSpPr>
              <p:cNvPr id="423" name="Google Shape;423;p18"/>
              <p:cNvSpPr/>
              <p:nvPr/>
            </p:nvSpPr>
            <p:spPr>
              <a:xfrm>
                <a:off x="2624455" y="63500"/>
                <a:ext cx="972820" cy="876300"/>
              </a:xfrm>
              <a:custGeom>
                <a:avLst/>
                <a:gdLst/>
                <a:ahLst/>
                <a:cxnLst/>
                <a:rect l="l" t="t" r="r" b="b"/>
                <a:pathLst>
                  <a:path w="972820" h="876300" extrusionOk="0">
                    <a:moveTo>
                      <a:pt x="625094" y="876300"/>
                    </a:moveTo>
                    <a:lnTo>
                      <a:pt x="330454" y="876300"/>
                    </a:lnTo>
                    <a:lnTo>
                      <a:pt x="330454" y="517398"/>
                    </a:lnTo>
                    <a:lnTo>
                      <a:pt x="0" y="0"/>
                    </a:lnTo>
                    <a:lnTo>
                      <a:pt x="355219" y="0"/>
                    </a:lnTo>
                    <a:lnTo>
                      <a:pt x="493903" y="257429"/>
                    </a:lnTo>
                    <a:lnTo>
                      <a:pt x="626237" y="0"/>
                    </a:lnTo>
                    <a:lnTo>
                      <a:pt x="972820" y="0"/>
                    </a:lnTo>
                    <a:lnTo>
                      <a:pt x="625094" y="517398"/>
                    </a:lnTo>
                    <a:close/>
                  </a:path>
                </a:pathLst>
              </a:custGeom>
              <a:solidFill>
                <a:srgbClr val="95C43D"/>
              </a:solidFill>
              <a:ln>
                <a:noFill/>
              </a:ln>
            </p:spPr>
          </p:sp>
          <p:sp>
            <p:nvSpPr>
              <p:cNvPr id="424" name="Google Shape;424;p18"/>
              <p:cNvSpPr/>
              <p:nvPr/>
            </p:nvSpPr>
            <p:spPr>
              <a:xfrm>
                <a:off x="3547872" y="63500"/>
                <a:ext cx="1000125" cy="876300"/>
              </a:xfrm>
              <a:custGeom>
                <a:avLst/>
                <a:gdLst/>
                <a:ahLst/>
                <a:cxnLst/>
                <a:rect l="l" t="t" r="r" b="b"/>
                <a:pathLst>
                  <a:path w="1000125" h="876300" extrusionOk="0">
                    <a:moveTo>
                      <a:pt x="497586" y="305689"/>
                    </a:moveTo>
                    <a:lnTo>
                      <a:pt x="425704" y="522351"/>
                    </a:lnTo>
                    <a:lnTo>
                      <a:pt x="568071" y="522351"/>
                    </a:lnTo>
                    <a:close/>
                    <a:moveTo>
                      <a:pt x="345313" y="0"/>
                    </a:moveTo>
                    <a:lnTo>
                      <a:pt x="658495" y="0"/>
                    </a:lnTo>
                    <a:lnTo>
                      <a:pt x="1000125" y="876300"/>
                    </a:lnTo>
                    <a:lnTo>
                      <a:pt x="679450" y="876300"/>
                    </a:lnTo>
                    <a:lnTo>
                      <a:pt x="633603" y="747522"/>
                    </a:lnTo>
                    <a:lnTo>
                      <a:pt x="355219" y="747522"/>
                    </a:lnTo>
                    <a:lnTo>
                      <a:pt x="311912" y="876300"/>
                    </a:lnTo>
                    <a:lnTo>
                      <a:pt x="0" y="876300"/>
                    </a:lnTo>
                    <a:close/>
                  </a:path>
                </a:pathLst>
              </a:custGeom>
              <a:solidFill>
                <a:srgbClr val="95C43D"/>
              </a:solidFill>
              <a:ln>
                <a:noFill/>
              </a:ln>
            </p:spPr>
          </p:sp>
        </p:grpSp>
        <p:grpSp>
          <p:nvGrpSpPr>
            <p:cNvPr id="425" name="Google Shape;425;p18"/>
            <p:cNvGrpSpPr/>
            <p:nvPr/>
          </p:nvGrpSpPr>
          <p:grpSpPr>
            <a:xfrm>
              <a:off x="1671093" y="359356"/>
              <a:ext cx="1012179" cy="224070"/>
              <a:chOff x="63500" y="63500"/>
              <a:chExt cx="3958463" cy="876300"/>
            </a:xfrm>
          </p:grpSpPr>
          <p:sp>
            <p:nvSpPr>
              <p:cNvPr id="426" name="Google Shape;426;p18"/>
              <p:cNvSpPr/>
              <p:nvPr/>
            </p:nvSpPr>
            <p:spPr>
              <a:xfrm>
                <a:off x="63500" y="63500"/>
                <a:ext cx="623824" cy="876300"/>
              </a:xfrm>
              <a:custGeom>
                <a:avLst/>
                <a:gdLst/>
                <a:ahLst/>
                <a:cxnLst/>
                <a:rect l="l" t="t" r="r" b="b"/>
                <a:pathLst>
                  <a:path w="623824" h="876300" extrusionOk="0">
                    <a:moveTo>
                      <a:pt x="0" y="0"/>
                    </a:moveTo>
                    <a:lnTo>
                      <a:pt x="602869" y="0"/>
                    </a:lnTo>
                    <a:lnTo>
                      <a:pt x="602869"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0B6C37"/>
              </a:solidFill>
              <a:ln>
                <a:noFill/>
              </a:ln>
            </p:spPr>
          </p:sp>
          <p:sp>
            <p:nvSpPr>
              <p:cNvPr id="427" name="Google Shape;427;p18"/>
              <p:cNvSpPr/>
              <p:nvPr/>
            </p:nvSpPr>
            <p:spPr>
              <a:xfrm>
                <a:off x="709549" y="63500"/>
                <a:ext cx="1000252" cy="876300"/>
              </a:xfrm>
              <a:custGeom>
                <a:avLst/>
                <a:gdLst/>
                <a:ahLst/>
                <a:cxnLst/>
                <a:rect l="l" t="t" r="r" b="b"/>
                <a:pathLst>
                  <a:path w="1000252" h="876300" extrusionOk="0">
                    <a:moveTo>
                      <a:pt x="497713" y="305689"/>
                    </a:moveTo>
                    <a:lnTo>
                      <a:pt x="425831" y="522351"/>
                    </a:lnTo>
                    <a:lnTo>
                      <a:pt x="568198" y="522351"/>
                    </a:lnTo>
                    <a:close/>
                    <a:moveTo>
                      <a:pt x="345440" y="0"/>
                    </a:moveTo>
                    <a:lnTo>
                      <a:pt x="658622" y="0"/>
                    </a:lnTo>
                    <a:lnTo>
                      <a:pt x="1000252" y="876300"/>
                    </a:lnTo>
                    <a:lnTo>
                      <a:pt x="679577" y="876300"/>
                    </a:lnTo>
                    <a:lnTo>
                      <a:pt x="633857" y="747522"/>
                    </a:lnTo>
                    <a:lnTo>
                      <a:pt x="355346" y="747522"/>
                    </a:lnTo>
                    <a:lnTo>
                      <a:pt x="312039" y="876300"/>
                    </a:lnTo>
                    <a:lnTo>
                      <a:pt x="0" y="876300"/>
                    </a:lnTo>
                    <a:close/>
                  </a:path>
                </a:pathLst>
              </a:custGeom>
              <a:solidFill>
                <a:srgbClr val="0B6C37"/>
              </a:solidFill>
              <a:ln>
                <a:noFill/>
              </a:ln>
            </p:spPr>
          </p:sp>
          <p:sp>
            <p:nvSpPr>
              <p:cNvPr id="428" name="Google Shape;428;p18"/>
              <p:cNvSpPr/>
              <p:nvPr/>
            </p:nvSpPr>
            <p:spPr>
              <a:xfrm>
                <a:off x="1771650" y="63500"/>
                <a:ext cx="587883" cy="876300"/>
              </a:xfrm>
              <a:custGeom>
                <a:avLst/>
                <a:gdLst/>
                <a:ahLst/>
                <a:cxnLst/>
                <a:rect l="l" t="t" r="r" b="b"/>
                <a:pathLst>
                  <a:path w="587883" h="876300" extrusionOk="0">
                    <a:moveTo>
                      <a:pt x="0" y="0"/>
                    </a:moveTo>
                    <a:lnTo>
                      <a:pt x="297053" y="0"/>
                    </a:lnTo>
                    <a:lnTo>
                      <a:pt x="297053" y="622554"/>
                    </a:lnTo>
                    <a:lnTo>
                      <a:pt x="587883" y="622554"/>
                    </a:lnTo>
                    <a:lnTo>
                      <a:pt x="587883" y="876300"/>
                    </a:lnTo>
                    <a:lnTo>
                      <a:pt x="0" y="876300"/>
                    </a:lnTo>
                    <a:close/>
                  </a:path>
                </a:pathLst>
              </a:custGeom>
              <a:solidFill>
                <a:srgbClr val="0B6C37"/>
              </a:solidFill>
              <a:ln>
                <a:noFill/>
              </a:ln>
            </p:spPr>
          </p:sp>
          <p:sp>
            <p:nvSpPr>
              <p:cNvPr id="429" name="Google Shape;429;p18"/>
              <p:cNvSpPr/>
              <p:nvPr/>
            </p:nvSpPr>
            <p:spPr>
              <a:xfrm>
                <a:off x="2375662" y="63500"/>
                <a:ext cx="725297" cy="876300"/>
              </a:xfrm>
              <a:custGeom>
                <a:avLst/>
                <a:gdLst/>
                <a:ahLst/>
                <a:cxnLst/>
                <a:rect l="l" t="t" r="r" b="b"/>
                <a:pathLst>
                  <a:path w="725297" h="876300" extrusionOk="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a:ln>
                <a:noFill/>
              </a:ln>
            </p:spPr>
          </p:sp>
          <p:sp>
            <p:nvSpPr>
              <p:cNvPr id="430" name="Google Shape;430;p18"/>
              <p:cNvSpPr/>
              <p:nvPr/>
            </p:nvSpPr>
            <p:spPr>
              <a:xfrm>
                <a:off x="3192526" y="63500"/>
                <a:ext cx="829437" cy="876300"/>
              </a:xfrm>
              <a:custGeom>
                <a:avLst/>
                <a:gdLst/>
                <a:ahLst/>
                <a:cxnLst/>
                <a:rect l="l" t="t" r="r" b="b"/>
                <a:pathLst>
                  <a:path w="829437" h="876300" extrusionOk="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437" y="0"/>
                    </a:lnTo>
                    <a:lnTo>
                      <a:pt x="829437" y="876300"/>
                    </a:lnTo>
                    <a:lnTo>
                      <a:pt x="534796" y="876300"/>
                    </a:lnTo>
                    <a:close/>
                  </a:path>
                </a:pathLst>
              </a:custGeom>
              <a:solidFill>
                <a:srgbClr val="0B6C37"/>
              </a:solidFill>
              <a:ln>
                <a:noFill/>
              </a:ln>
            </p:spPr>
          </p:sp>
        </p:grpSp>
        <p:grpSp>
          <p:nvGrpSpPr>
            <p:cNvPr id="431" name="Google Shape;431;p18"/>
            <p:cNvGrpSpPr/>
            <p:nvPr/>
          </p:nvGrpSpPr>
          <p:grpSpPr>
            <a:xfrm>
              <a:off x="1401639" y="988622"/>
              <a:ext cx="1309835" cy="144963"/>
              <a:chOff x="63500" y="63500"/>
              <a:chExt cx="5122545" cy="566928"/>
            </a:xfrm>
          </p:grpSpPr>
          <p:sp>
            <p:nvSpPr>
              <p:cNvPr id="432" name="Google Shape;432;p18"/>
              <p:cNvSpPr/>
              <p:nvPr/>
            </p:nvSpPr>
            <p:spPr>
              <a:xfrm>
                <a:off x="63500" y="63500"/>
                <a:ext cx="496824" cy="566801"/>
              </a:xfrm>
              <a:custGeom>
                <a:avLst/>
                <a:gdLst/>
                <a:ahLst/>
                <a:cxnLst/>
                <a:rect l="l" t="t" r="r" b="b"/>
                <a:pathLst>
                  <a:path w="496824" h="566801" extrusionOk="0">
                    <a:moveTo>
                      <a:pt x="415163" y="140208"/>
                    </a:moveTo>
                    <a:cubicBezTo>
                      <a:pt x="400939" y="120904"/>
                      <a:pt x="382397" y="106807"/>
                      <a:pt x="359537" y="97917"/>
                    </a:cubicBezTo>
                    <a:cubicBezTo>
                      <a:pt x="336677" y="89027"/>
                      <a:pt x="314325" y="84582"/>
                      <a:pt x="292481" y="84582"/>
                    </a:cubicBezTo>
                    <a:cubicBezTo>
                      <a:pt x="264541" y="84582"/>
                      <a:pt x="239141" y="89662"/>
                      <a:pt x="216281" y="99822"/>
                    </a:cubicBezTo>
                    <a:cubicBezTo>
                      <a:pt x="193421" y="109982"/>
                      <a:pt x="173736" y="123952"/>
                      <a:pt x="157226" y="141732"/>
                    </a:cubicBezTo>
                    <a:cubicBezTo>
                      <a:pt x="140716" y="159512"/>
                      <a:pt x="128016" y="180340"/>
                      <a:pt x="119126" y="204216"/>
                    </a:cubicBezTo>
                    <a:cubicBezTo>
                      <a:pt x="110236" y="228092"/>
                      <a:pt x="105791" y="254000"/>
                      <a:pt x="105791" y="281940"/>
                    </a:cubicBezTo>
                    <a:cubicBezTo>
                      <a:pt x="105791" y="311404"/>
                      <a:pt x="110109" y="338328"/>
                      <a:pt x="118745" y="362712"/>
                    </a:cubicBezTo>
                    <a:cubicBezTo>
                      <a:pt x="127381" y="387096"/>
                      <a:pt x="139700" y="407924"/>
                      <a:pt x="155829" y="425450"/>
                    </a:cubicBezTo>
                    <a:cubicBezTo>
                      <a:pt x="171958" y="442976"/>
                      <a:pt x="191008" y="456565"/>
                      <a:pt x="213360" y="466217"/>
                    </a:cubicBezTo>
                    <a:cubicBezTo>
                      <a:pt x="235712" y="475869"/>
                      <a:pt x="260858" y="480695"/>
                      <a:pt x="288798" y="480695"/>
                    </a:cubicBezTo>
                    <a:cubicBezTo>
                      <a:pt x="317754" y="480695"/>
                      <a:pt x="343408" y="474980"/>
                      <a:pt x="365760" y="463550"/>
                    </a:cubicBezTo>
                    <a:cubicBezTo>
                      <a:pt x="388112" y="452120"/>
                      <a:pt x="406146" y="437007"/>
                      <a:pt x="419862" y="418211"/>
                    </a:cubicBezTo>
                    <a:lnTo>
                      <a:pt x="496824" y="472313"/>
                    </a:lnTo>
                    <a:cubicBezTo>
                      <a:pt x="472948" y="502285"/>
                      <a:pt x="443738" y="525526"/>
                      <a:pt x="409194" y="542036"/>
                    </a:cubicBezTo>
                    <a:cubicBezTo>
                      <a:pt x="374650" y="558546"/>
                      <a:pt x="334264" y="566801"/>
                      <a:pt x="288036" y="566801"/>
                    </a:cubicBezTo>
                    <a:cubicBezTo>
                      <a:pt x="245872" y="566801"/>
                      <a:pt x="207137" y="559816"/>
                      <a:pt x="171958" y="545846"/>
                    </a:cubicBezTo>
                    <a:cubicBezTo>
                      <a:pt x="136779" y="531876"/>
                      <a:pt x="106299" y="512318"/>
                      <a:pt x="80899" y="487172"/>
                    </a:cubicBezTo>
                    <a:cubicBezTo>
                      <a:pt x="55499" y="462026"/>
                      <a:pt x="35687" y="432181"/>
                      <a:pt x="21463" y="397256"/>
                    </a:cubicBezTo>
                    <a:cubicBezTo>
                      <a:pt x="7239" y="362331"/>
                      <a:pt x="0" y="323977"/>
                      <a:pt x="0" y="281813"/>
                    </a:cubicBezTo>
                    <a:cubicBezTo>
                      <a:pt x="0" y="238633"/>
                      <a:pt x="7493" y="199644"/>
                      <a:pt x="22479" y="164846"/>
                    </a:cubicBezTo>
                    <a:cubicBezTo>
                      <a:pt x="37465" y="130048"/>
                      <a:pt x="58039" y="100457"/>
                      <a:pt x="84201" y="76073"/>
                    </a:cubicBezTo>
                    <a:cubicBezTo>
                      <a:pt x="110363" y="51689"/>
                      <a:pt x="141224" y="32893"/>
                      <a:pt x="176784" y="19685"/>
                    </a:cubicBezTo>
                    <a:cubicBezTo>
                      <a:pt x="212344" y="6477"/>
                      <a:pt x="250825" y="0"/>
                      <a:pt x="292481" y="0"/>
                    </a:cubicBezTo>
                    <a:cubicBezTo>
                      <a:pt x="309753" y="0"/>
                      <a:pt x="327787" y="1651"/>
                      <a:pt x="346583" y="4953"/>
                    </a:cubicBezTo>
                    <a:cubicBezTo>
                      <a:pt x="365379" y="8255"/>
                      <a:pt x="383413" y="13335"/>
                      <a:pt x="400685" y="20193"/>
                    </a:cubicBezTo>
                    <a:cubicBezTo>
                      <a:pt x="417957" y="27051"/>
                      <a:pt x="434213" y="35560"/>
                      <a:pt x="449453" y="45720"/>
                    </a:cubicBezTo>
                    <a:cubicBezTo>
                      <a:pt x="464693" y="55880"/>
                      <a:pt x="477647" y="68072"/>
                      <a:pt x="488315" y="82296"/>
                    </a:cubicBezTo>
                    <a:close/>
                  </a:path>
                </a:pathLst>
              </a:custGeom>
              <a:solidFill>
                <a:srgbClr val="4B3C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 name="Google Shape;433;p18"/>
              <p:cNvSpPr/>
              <p:nvPr/>
            </p:nvSpPr>
            <p:spPr>
              <a:xfrm>
                <a:off x="591947" y="63500"/>
                <a:ext cx="579882" cy="566928"/>
              </a:xfrm>
              <a:custGeom>
                <a:avLst/>
                <a:gdLst/>
                <a:ahLst/>
                <a:cxnLst/>
                <a:rect l="l" t="t" r="r" b="b"/>
                <a:pathLst>
                  <a:path w="579882" h="566928" extrusionOk="0">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543" y="442087"/>
                      <a:pt x="424053" y="424307"/>
                    </a:cubicBezTo>
                    <a:cubicBezTo>
                      <a:pt x="440563" y="406527"/>
                      <a:pt x="453263" y="385572"/>
                      <a:pt x="462153" y="361442"/>
                    </a:cubicBezTo>
                    <a:cubicBezTo>
                      <a:pt x="471043" y="337312"/>
                      <a:pt x="475488" y="310769"/>
                      <a:pt x="475488" y="281813"/>
                    </a:cubicBezTo>
                    <a:cubicBezTo>
                      <a:pt x="475488" y="253873"/>
                      <a:pt x="471043" y="227965"/>
                      <a:pt x="462153" y="204089"/>
                    </a:cubicBezTo>
                    <a:cubicBezTo>
                      <a:pt x="453263" y="180213"/>
                      <a:pt x="440690" y="159385"/>
                      <a:pt x="424434" y="141605"/>
                    </a:cubicBezTo>
                    <a:cubicBezTo>
                      <a:pt x="408178" y="123825"/>
                      <a:pt x="388620" y="109855"/>
                      <a:pt x="365760" y="99695"/>
                    </a:cubicBezTo>
                    <a:cubicBezTo>
                      <a:pt x="342900" y="89535"/>
                      <a:pt x="317500" y="84455"/>
                      <a:pt x="289560" y="84455"/>
                    </a:cubicBezTo>
                    <a:cubicBezTo>
                      <a:pt x="261620" y="84455"/>
                      <a:pt x="236347" y="89535"/>
                      <a:pt x="213741" y="99695"/>
                    </a:cubicBezTo>
                    <a:cubicBezTo>
                      <a:pt x="191135" y="109855"/>
                      <a:pt x="171704" y="123825"/>
                      <a:pt x="155448" y="141605"/>
                    </a:cubicBezTo>
                    <a:cubicBezTo>
                      <a:pt x="139192" y="159385"/>
                      <a:pt x="126619" y="180213"/>
                      <a:pt x="117729" y="204089"/>
                    </a:cubicBezTo>
                    <a:cubicBezTo>
                      <a:pt x="108839" y="227965"/>
                      <a:pt x="104394" y="253873"/>
                      <a:pt x="104394" y="281813"/>
                    </a:cubicBezTo>
                    <a:moveTo>
                      <a:pt x="0" y="281813"/>
                    </a:moveTo>
                    <a:cubicBezTo>
                      <a:pt x="0" y="238633"/>
                      <a:pt x="7239" y="199644"/>
                      <a:pt x="21717" y="164846"/>
                    </a:cubicBezTo>
                    <a:cubicBezTo>
                      <a:pt x="36195" y="130048"/>
                      <a:pt x="56261" y="100457"/>
                      <a:pt x="81915" y="76073"/>
                    </a:cubicBezTo>
                    <a:cubicBezTo>
                      <a:pt x="107569" y="51689"/>
                      <a:pt x="138049" y="32893"/>
                      <a:pt x="173355" y="19685"/>
                    </a:cubicBezTo>
                    <a:cubicBezTo>
                      <a:pt x="208661" y="6477"/>
                      <a:pt x="247269" y="0"/>
                      <a:pt x="288925" y="0"/>
                    </a:cubicBezTo>
                    <a:cubicBezTo>
                      <a:pt x="331089" y="0"/>
                      <a:pt x="369951" y="6604"/>
                      <a:pt x="405511" y="19812"/>
                    </a:cubicBezTo>
                    <a:cubicBezTo>
                      <a:pt x="441071" y="33020"/>
                      <a:pt x="471678" y="51816"/>
                      <a:pt x="497586" y="76200"/>
                    </a:cubicBezTo>
                    <a:cubicBezTo>
                      <a:pt x="523494" y="100584"/>
                      <a:pt x="543687" y="130175"/>
                      <a:pt x="558165" y="164973"/>
                    </a:cubicBezTo>
                    <a:cubicBezTo>
                      <a:pt x="572643" y="199771"/>
                      <a:pt x="579882" y="238760"/>
                      <a:pt x="579882" y="281940"/>
                    </a:cubicBezTo>
                    <a:cubicBezTo>
                      <a:pt x="579882" y="324104"/>
                      <a:pt x="572643" y="362585"/>
                      <a:pt x="558165" y="397383"/>
                    </a:cubicBezTo>
                    <a:cubicBezTo>
                      <a:pt x="543687" y="432181"/>
                      <a:pt x="523494" y="462153"/>
                      <a:pt x="497586" y="487299"/>
                    </a:cubicBezTo>
                    <a:cubicBezTo>
                      <a:pt x="471678" y="512445"/>
                      <a:pt x="440944" y="532003"/>
                      <a:pt x="405384" y="545973"/>
                    </a:cubicBezTo>
                    <a:cubicBezTo>
                      <a:pt x="369824"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 name="Google Shape;434;p18"/>
              <p:cNvSpPr/>
              <p:nvPr/>
            </p:nvSpPr>
            <p:spPr>
              <a:xfrm>
                <a:off x="1264793" y="77216"/>
                <a:ext cx="475234" cy="539242"/>
              </a:xfrm>
              <a:custGeom>
                <a:avLst/>
                <a:gdLst/>
                <a:ahLst/>
                <a:cxnLst/>
                <a:rect l="l" t="t" r="r" b="b"/>
                <a:pathLst>
                  <a:path w="475234" h="539242" extrusionOk="0">
                    <a:moveTo>
                      <a:pt x="0" y="0"/>
                    </a:moveTo>
                    <a:lnTo>
                      <a:pt x="127127" y="0"/>
                    </a:lnTo>
                    <a:lnTo>
                      <a:pt x="377698" y="403733"/>
                    </a:lnTo>
                    <a:lnTo>
                      <a:pt x="379222" y="403733"/>
                    </a:lnTo>
                    <a:lnTo>
                      <a:pt x="379222" y="0"/>
                    </a:lnTo>
                    <a:lnTo>
                      <a:pt x="475234" y="0"/>
                    </a:lnTo>
                    <a:lnTo>
                      <a:pt x="475234" y="539242"/>
                    </a:lnTo>
                    <a:lnTo>
                      <a:pt x="353314" y="539242"/>
                    </a:lnTo>
                    <a:lnTo>
                      <a:pt x="97409" y="122682"/>
                    </a:lnTo>
                    <a:lnTo>
                      <a:pt x="95885" y="122682"/>
                    </a:lnTo>
                    <a:lnTo>
                      <a:pt x="95885" y="539242"/>
                    </a:lnTo>
                    <a:lnTo>
                      <a:pt x="0" y="539242"/>
                    </a:lnTo>
                    <a:close/>
                  </a:path>
                </a:pathLst>
              </a:custGeom>
              <a:solidFill>
                <a:srgbClr val="4B3C81"/>
              </a:solidFill>
              <a:ln>
                <a:noFill/>
              </a:ln>
            </p:spPr>
          </p:sp>
          <p:sp>
            <p:nvSpPr>
              <p:cNvPr id="435" name="Google Shape;435;p18"/>
              <p:cNvSpPr/>
              <p:nvPr/>
            </p:nvSpPr>
            <p:spPr>
              <a:xfrm>
                <a:off x="1791081" y="77216"/>
                <a:ext cx="512572" cy="539242"/>
              </a:xfrm>
              <a:custGeom>
                <a:avLst/>
                <a:gdLst/>
                <a:ahLst/>
                <a:cxnLst/>
                <a:rect l="l" t="t" r="r" b="b"/>
                <a:pathLst>
                  <a:path w="512572" h="539242" extrusionOk="0">
                    <a:moveTo>
                      <a:pt x="0" y="0"/>
                    </a:moveTo>
                    <a:lnTo>
                      <a:pt x="107442" y="0"/>
                    </a:lnTo>
                    <a:lnTo>
                      <a:pt x="255905" y="415163"/>
                    </a:lnTo>
                    <a:lnTo>
                      <a:pt x="258953" y="415163"/>
                    </a:lnTo>
                    <a:lnTo>
                      <a:pt x="409067" y="0"/>
                    </a:lnTo>
                    <a:lnTo>
                      <a:pt x="512572" y="0"/>
                    </a:lnTo>
                    <a:lnTo>
                      <a:pt x="296291" y="539242"/>
                    </a:lnTo>
                    <a:lnTo>
                      <a:pt x="213233" y="539242"/>
                    </a:lnTo>
                    <a:close/>
                  </a:path>
                </a:pathLst>
              </a:custGeom>
              <a:solidFill>
                <a:srgbClr val="4B3C81"/>
              </a:solidFill>
              <a:ln>
                <a:noFill/>
              </a:ln>
            </p:spPr>
          </p:sp>
          <p:sp>
            <p:nvSpPr>
              <p:cNvPr id="436" name="Google Shape;436;p18"/>
              <p:cNvSpPr/>
              <p:nvPr/>
            </p:nvSpPr>
            <p:spPr>
              <a:xfrm>
                <a:off x="2355469" y="77216"/>
                <a:ext cx="370967" cy="539496"/>
              </a:xfrm>
              <a:custGeom>
                <a:avLst/>
                <a:gdLst/>
                <a:ahLst/>
                <a:cxnLst/>
                <a:rect l="l" t="t" r="r" b="b"/>
                <a:pathLst>
                  <a:path w="370967" h="539496" extrusionOk="0">
                    <a:moveTo>
                      <a:pt x="0" y="0"/>
                    </a:moveTo>
                    <a:lnTo>
                      <a:pt x="357251" y="0"/>
                    </a:lnTo>
                    <a:lnTo>
                      <a:pt x="357251" y="83820"/>
                    </a:lnTo>
                    <a:lnTo>
                      <a:pt x="96012" y="83820"/>
                    </a:lnTo>
                    <a:lnTo>
                      <a:pt x="96012" y="220980"/>
                    </a:lnTo>
                    <a:lnTo>
                      <a:pt x="343535" y="220980"/>
                    </a:lnTo>
                    <a:lnTo>
                      <a:pt x="343535" y="301752"/>
                    </a:lnTo>
                    <a:lnTo>
                      <a:pt x="96012" y="301752"/>
                    </a:lnTo>
                    <a:lnTo>
                      <a:pt x="96012" y="454152"/>
                    </a:lnTo>
                    <a:lnTo>
                      <a:pt x="370967" y="454152"/>
                    </a:lnTo>
                    <a:lnTo>
                      <a:pt x="370967" y="539496"/>
                    </a:lnTo>
                    <a:lnTo>
                      <a:pt x="0" y="539496"/>
                    </a:lnTo>
                    <a:close/>
                  </a:path>
                </a:pathLst>
              </a:custGeom>
              <a:solidFill>
                <a:srgbClr val="4B3C81"/>
              </a:solidFill>
              <a:ln>
                <a:noFill/>
              </a:ln>
            </p:spPr>
          </p:sp>
          <p:sp>
            <p:nvSpPr>
              <p:cNvPr id="437" name="Google Shape;437;p18"/>
              <p:cNvSpPr/>
              <p:nvPr/>
            </p:nvSpPr>
            <p:spPr>
              <a:xfrm>
                <a:off x="2820797" y="77216"/>
                <a:ext cx="475488" cy="539242"/>
              </a:xfrm>
              <a:custGeom>
                <a:avLst/>
                <a:gdLst/>
                <a:ahLst/>
                <a:cxnLst/>
                <a:rect l="l" t="t" r="r" b="b"/>
                <a:pathLst>
                  <a:path w="475488" h="539242" extrusionOk="0">
                    <a:moveTo>
                      <a:pt x="127" y="0"/>
                    </a:moveTo>
                    <a:lnTo>
                      <a:pt x="127381" y="0"/>
                    </a:lnTo>
                    <a:lnTo>
                      <a:pt x="377952" y="403733"/>
                    </a:lnTo>
                    <a:lnTo>
                      <a:pt x="379476" y="403733"/>
                    </a:lnTo>
                    <a:lnTo>
                      <a:pt x="379476" y="0"/>
                    </a:lnTo>
                    <a:lnTo>
                      <a:pt x="475488" y="0"/>
                    </a:lnTo>
                    <a:lnTo>
                      <a:pt x="475488" y="539242"/>
                    </a:lnTo>
                    <a:lnTo>
                      <a:pt x="353568" y="539242"/>
                    </a:lnTo>
                    <a:lnTo>
                      <a:pt x="97536" y="122682"/>
                    </a:lnTo>
                    <a:lnTo>
                      <a:pt x="96012" y="122682"/>
                    </a:lnTo>
                    <a:lnTo>
                      <a:pt x="96012" y="539242"/>
                    </a:lnTo>
                    <a:lnTo>
                      <a:pt x="0" y="539242"/>
                    </a:lnTo>
                    <a:close/>
                  </a:path>
                </a:pathLst>
              </a:custGeom>
              <a:solidFill>
                <a:srgbClr val="4B3C81"/>
              </a:solidFill>
              <a:ln>
                <a:noFill/>
              </a:ln>
            </p:spPr>
          </p:sp>
          <p:sp>
            <p:nvSpPr>
              <p:cNvPr id="438" name="Google Shape;438;p18"/>
              <p:cNvSpPr/>
              <p:nvPr/>
            </p:nvSpPr>
            <p:spPr>
              <a:xfrm>
                <a:off x="3357880" y="77216"/>
                <a:ext cx="426593" cy="539242"/>
              </a:xfrm>
              <a:custGeom>
                <a:avLst/>
                <a:gdLst/>
                <a:ahLst/>
                <a:cxnLst/>
                <a:rect l="l" t="t" r="r" b="b"/>
                <a:pathLst>
                  <a:path w="426593" h="539242" extrusionOk="0">
                    <a:moveTo>
                      <a:pt x="165227" y="83820"/>
                    </a:moveTo>
                    <a:lnTo>
                      <a:pt x="0" y="83820"/>
                    </a:lnTo>
                    <a:lnTo>
                      <a:pt x="0" y="0"/>
                    </a:lnTo>
                    <a:lnTo>
                      <a:pt x="426593" y="0"/>
                    </a:lnTo>
                    <a:lnTo>
                      <a:pt x="426593" y="83820"/>
                    </a:lnTo>
                    <a:lnTo>
                      <a:pt x="261239" y="83820"/>
                    </a:lnTo>
                    <a:lnTo>
                      <a:pt x="261239" y="539242"/>
                    </a:lnTo>
                    <a:lnTo>
                      <a:pt x="165227" y="539242"/>
                    </a:lnTo>
                    <a:close/>
                  </a:path>
                </a:pathLst>
              </a:custGeom>
              <a:solidFill>
                <a:srgbClr val="4B3C81"/>
              </a:solidFill>
              <a:ln>
                <a:noFill/>
              </a:ln>
            </p:spPr>
          </p:sp>
          <p:sp>
            <p:nvSpPr>
              <p:cNvPr id="439" name="Google Shape;439;p18"/>
              <p:cNvSpPr/>
              <p:nvPr/>
            </p:nvSpPr>
            <p:spPr>
              <a:xfrm>
                <a:off x="3847719" y="77216"/>
                <a:ext cx="96012" cy="539242"/>
              </a:xfrm>
              <a:custGeom>
                <a:avLst/>
                <a:gdLst/>
                <a:ahLst/>
                <a:cxnLst/>
                <a:rect l="l" t="t" r="r" b="b"/>
                <a:pathLst>
                  <a:path w="96012" h="539242" extrusionOk="0">
                    <a:moveTo>
                      <a:pt x="0" y="0"/>
                    </a:moveTo>
                    <a:lnTo>
                      <a:pt x="96012" y="0"/>
                    </a:lnTo>
                    <a:lnTo>
                      <a:pt x="96012" y="539242"/>
                    </a:lnTo>
                    <a:lnTo>
                      <a:pt x="0" y="539242"/>
                    </a:lnTo>
                    <a:close/>
                  </a:path>
                </a:pathLst>
              </a:custGeom>
              <a:solidFill>
                <a:srgbClr val="4B3C81"/>
              </a:solidFill>
              <a:ln>
                <a:noFill/>
              </a:ln>
            </p:spPr>
          </p:sp>
          <p:sp>
            <p:nvSpPr>
              <p:cNvPr id="440" name="Google Shape;440;p18"/>
              <p:cNvSpPr/>
              <p:nvPr/>
            </p:nvSpPr>
            <p:spPr>
              <a:xfrm>
                <a:off x="4037965" y="63500"/>
                <a:ext cx="579755" cy="566928"/>
              </a:xfrm>
              <a:custGeom>
                <a:avLst/>
                <a:gdLst/>
                <a:ahLst/>
                <a:cxnLst/>
                <a:rect l="l" t="t" r="r" b="b"/>
                <a:pathLst>
                  <a:path w="579755" h="566928" extrusionOk="0">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670" y="442087"/>
                      <a:pt x="424180" y="424307"/>
                    </a:cubicBezTo>
                    <a:cubicBezTo>
                      <a:pt x="440690" y="406527"/>
                      <a:pt x="453390" y="385572"/>
                      <a:pt x="462280" y="361442"/>
                    </a:cubicBezTo>
                    <a:cubicBezTo>
                      <a:pt x="471170" y="337312"/>
                      <a:pt x="475615" y="310769"/>
                      <a:pt x="475615" y="281813"/>
                    </a:cubicBezTo>
                    <a:cubicBezTo>
                      <a:pt x="475615" y="253873"/>
                      <a:pt x="471169" y="227965"/>
                      <a:pt x="462280" y="204089"/>
                    </a:cubicBezTo>
                    <a:cubicBezTo>
                      <a:pt x="453390" y="180213"/>
                      <a:pt x="440817" y="159385"/>
                      <a:pt x="424561" y="141605"/>
                    </a:cubicBezTo>
                    <a:cubicBezTo>
                      <a:pt x="408305" y="123825"/>
                      <a:pt x="388747" y="109855"/>
                      <a:pt x="365887" y="99695"/>
                    </a:cubicBezTo>
                    <a:cubicBezTo>
                      <a:pt x="343027" y="89535"/>
                      <a:pt x="317627" y="84455"/>
                      <a:pt x="289687" y="84455"/>
                    </a:cubicBezTo>
                    <a:cubicBezTo>
                      <a:pt x="261747" y="84455"/>
                      <a:pt x="236474" y="89535"/>
                      <a:pt x="213868" y="99695"/>
                    </a:cubicBezTo>
                    <a:cubicBezTo>
                      <a:pt x="191262" y="109855"/>
                      <a:pt x="171831" y="123825"/>
                      <a:pt x="155575" y="141605"/>
                    </a:cubicBezTo>
                    <a:cubicBezTo>
                      <a:pt x="139319" y="159385"/>
                      <a:pt x="126746" y="180213"/>
                      <a:pt x="117856" y="204089"/>
                    </a:cubicBezTo>
                    <a:cubicBezTo>
                      <a:pt x="108966" y="227965"/>
                      <a:pt x="104521" y="253873"/>
                      <a:pt x="104521" y="281813"/>
                    </a:cubicBezTo>
                    <a:moveTo>
                      <a:pt x="127" y="281813"/>
                    </a:moveTo>
                    <a:cubicBezTo>
                      <a:pt x="127" y="238633"/>
                      <a:pt x="7366" y="199644"/>
                      <a:pt x="21844" y="164846"/>
                    </a:cubicBezTo>
                    <a:cubicBezTo>
                      <a:pt x="36322" y="130048"/>
                      <a:pt x="56388" y="100457"/>
                      <a:pt x="82042" y="76073"/>
                    </a:cubicBezTo>
                    <a:cubicBezTo>
                      <a:pt x="107696" y="51689"/>
                      <a:pt x="138176" y="32893"/>
                      <a:pt x="173482" y="19685"/>
                    </a:cubicBezTo>
                    <a:cubicBezTo>
                      <a:pt x="208788" y="6477"/>
                      <a:pt x="247142" y="0"/>
                      <a:pt x="288798" y="0"/>
                    </a:cubicBezTo>
                    <a:cubicBezTo>
                      <a:pt x="330962" y="0"/>
                      <a:pt x="369824" y="6604"/>
                      <a:pt x="405257" y="19812"/>
                    </a:cubicBezTo>
                    <a:cubicBezTo>
                      <a:pt x="440690" y="33020"/>
                      <a:pt x="471551" y="51816"/>
                      <a:pt x="497459" y="76200"/>
                    </a:cubicBezTo>
                    <a:cubicBezTo>
                      <a:pt x="523367" y="100584"/>
                      <a:pt x="543560" y="130175"/>
                      <a:pt x="558038" y="164973"/>
                    </a:cubicBezTo>
                    <a:cubicBezTo>
                      <a:pt x="572516" y="199771"/>
                      <a:pt x="579755" y="238760"/>
                      <a:pt x="579755" y="281940"/>
                    </a:cubicBezTo>
                    <a:cubicBezTo>
                      <a:pt x="579755" y="324104"/>
                      <a:pt x="572516" y="362585"/>
                      <a:pt x="558038" y="397383"/>
                    </a:cubicBezTo>
                    <a:cubicBezTo>
                      <a:pt x="543560" y="432181"/>
                      <a:pt x="523367" y="462153"/>
                      <a:pt x="497459" y="487299"/>
                    </a:cubicBezTo>
                    <a:cubicBezTo>
                      <a:pt x="471552" y="512445"/>
                      <a:pt x="440817" y="532003"/>
                      <a:pt x="405257" y="545973"/>
                    </a:cubicBezTo>
                    <a:cubicBezTo>
                      <a:pt x="369697"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 name="Google Shape;441;p18"/>
              <p:cNvSpPr/>
              <p:nvPr/>
            </p:nvSpPr>
            <p:spPr>
              <a:xfrm>
                <a:off x="4710684" y="77216"/>
                <a:ext cx="475361" cy="539242"/>
              </a:xfrm>
              <a:custGeom>
                <a:avLst/>
                <a:gdLst/>
                <a:ahLst/>
                <a:cxnLst/>
                <a:rect l="l" t="t" r="r" b="b"/>
                <a:pathLst>
                  <a:path w="475361" h="539242" extrusionOk="0">
                    <a:moveTo>
                      <a:pt x="0" y="0"/>
                    </a:moveTo>
                    <a:lnTo>
                      <a:pt x="127254" y="0"/>
                    </a:lnTo>
                    <a:lnTo>
                      <a:pt x="377825" y="403733"/>
                    </a:lnTo>
                    <a:lnTo>
                      <a:pt x="379349" y="403733"/>
                    </a:lnTo>
                    <a:lnTo>
                      <a:pt x="379349" y="0"/>
                    </a:lnTo>
                    <a:lnTo>
                      <a:pt x="475361" y="0"/>
                    </a:lnTo>
                    <a:lnTo>
                      <a:pt x="475361" y="539242"/>
                    </a:lnTo>
                    <a:lnTo>
                      <a:pt x="353441" y="539242"/>
                    </a:lnTo>
                    <a:lnTo>
                      <a:pt x="97536" y="122682"/>
                    </a:lnTo>
                    <a:lnTo>
                      <a:pt x="96012" y="122682"/>
                    </a:lnTo>
                    <a:lnTo>
                      <a:pt x="96012" y="539242"/>
                    </a:lnTo>
                    <a:lnTo>
                      <a:pt x="0" y="539242"/>
                    </a:lnTo>
                    <a:close/>
                  </a:path>
                </a:pathLst>
              </a:custGeom>
              <a:solidFill>
                <a:srgbClr val="4B3C81"/>
              </a:solidFill>
              <a:ln>
                <a:noFill/>
              </a:ln>
            </p:spPr>
          </p:sp>
        </p:grpSp>
        <p:sp>
          <p:nvSpPr>
            <p:cNvPr id="442" name="Google Shape;442;p18"/>
            <p:cNvSpPr/>
            <p:nvPr/>
          </p:nvSpPr>
          <p:spPr>
            <a:xfrm>
              <a:off x="2786647" y="969061"/>
              <a:ext cx="19787" cy="194245"/>
            </a:xfrm>
            <a:custGeom>
              <a:avLst/>
              <a:gdLst/>
              <a:ahLst/>
              <a:cxnLst/>
              <a:rect l="l" t="t" r="r" b="b"/>
              <a:pathLst>
                <a:path w="77597" h="761746" extrusionOk="0">
                  <a:moveTo>
                    <a:pt x="77597" y="761746"/>
                  </a:moveTo>
                  <a:lnTo>
                    <a:pt x="0" y="761746"/>
                  </a:lnTo>
                  <a:lnTo>
                    <a:pt x="0" y="0"/>
                  </a:lnTo>
                  <a:lnTo>
                    <a:pt x="77597" y="0"/>
                  </a:lnTo>
                  <a:close/>
                </a:path>
              </a:pathLst>
            </a:custGeom>
            <a:solidFill>
              <a:srgbClr val="090F10"/>
            </a:solidFill>
            <a:ln>
              <a:noFill/>
            </a:ln>
          </p:spPr>
        </p:sp>
        <p:grpSp>
          <p:nvGrpSpPr>
            <p:cNvPr id="443" name="Google Shape;443;p18"/>
            <p:cNvGrpSpPr/>
            <p:nvPr/>
          </p:nvGrpSpPr>
          <p:grpSpPr>
            <a:xfrm>
              <a:off x="2268243" y="667702"/>
              <a:ext cx="755181" cy="224070"/>
              <a:chOff x="63500" y="63500"/>
              <a:chExt cx="2953385" cy="876300"/>
            </a:xfrm>
          </p:grpSpPr>
          <p:sp>
            <p:nvSpPr>
              <p:cNvPr id="444" name="Google Shape;444;p18"/>
              <p:cNvSpPr/>
              <p:nvPr/>
            </p:nvSpPr>
            <p:spPr>
              <a:xfrm>
                <a:off x="63500" y="63500"/>
                <a:ext cx="800862" cy="876300"/>
              </a:xfrm>
              <a:custGeom>
                <a:avLst/>
                <a:gdLst/>
                <a:ahLst/>
                <a:cxnLst/>
                <a:rect l="l" t="t" r="r" b="b"/>
                <a:pathLst>
                  <a:path w="800862" h="876300" extrusionOk="0">
                    <a:moveTo>
                      <a:pt x="283464" y="370078"/>
                    </a:moveTo>
                    <a:lnTo>
                      <a:pt x="341122" y="370078"/>
                    </a:lnTo>
                    <a:cubicBezTo>
                      <a:pt x="350901" y="370078"/>
                      <a:pt x="361823" y="369316"/>
                      <a:pt x="373634" y="367665"/>
                    </a:cubicBezTo>
                    <a:cubicBezTo>
                      <a:pt x="385445" y="366014"/>
                      <a:pt x="396494" y="362585"/>
                      <a:pt x="406781" y="357124"/>
                    </a:cubicBezTo>
                    <a:cubicBezTo>
                      <a:pt x="417068" y="351663"/>
                      <a:pt x="425577" y="344297"/>
                      <a:pt x="432562" y="334772"/>
                    </a:cubicBezTo>
                    <a:cubicBezTo>
                      <a:pt x="439547" y="325247"/>
                      <a:pt x="442976" y="312674"/>
                      <a:pt x="442976" y="297053"/>
                    </a:cubicBezTo>
                    <a:cubicBezTo>
                      <a:pt x="442976" y="281432"/>
                      <a:pt x="440055" y="268986"/>
                      <a:pt x="434340" y="259969"/>
                    </a:cubicBezTo>
                    <a:cubicBezTo>
                      <a:pt x="428625" y="250952"/>
                      <a:pt x="421259" y="244094"/>
                      <a:pt x="412242" y="239522"/>
                    </a:cubicBezTo>
                    <a:cubicBezTo>
                      <a:pt x="403225" y="234950"/>
                      <a:pt x="393446" y="232156"/>
                      <a:pt x="382778" y="230886"/>
                    </a:cubicBezTo>
                    <a:cubicBezTo>
                      <a:pt x="372110" y="229616"/>
                      <a:pt x="362331" y="229108"/>
                      <a:pt x="353314" y="229108"/>
                    </a:cubicBezTo>
                    <a:lnTo>
                      <a:pt x="283464" y="229108"/>
                    </a:lnTo>
                    <a:close/>
                    <a:moveTo>
                      <a:pt x="0" y="0"/>
                    </a:moveTo>
                    <a:lnTo>
                      <a:pt x="377571" y="0"/>
                    </a:lnTo>
                    <a:cubicBezTo>
                      <a:pt x="420497" y="0"/>
                      <a:pt x="463169" y="4318"/>
                      <a:pt x="505714" y="12954"/>
                    </a:cubicBezTo>
                    <a:cubicBezTo>
                      <a:pt x="548259" y="21590"/>
                      <a:pt x="586232" y="36957"/>
                      <a:pt x="619633" y="58801"/>
                    </a:cubicBezTo>
                    <a:cubicBezTo>
                      <a:pt x="653034" y="80645"/>
                      <a:pt x="680085" y="109982"/>
                      <a:pt x="700659" y="146685"/>
                    </a:cubicBezTo>
                    <a:cubicBezTo>
                      <a:pt x="721233" y="183388"/>
                      <a:pt x="731647" y="229362"/>
                      <a:pt x="731647" y="284734"/>
                    </a:cubicBezTo>
                    <a:cubicBezTo>
                      <a:pt x="731647" y="338328"/>
                      <a:pt x="718439" y="385572"/>
                      <a:pt x="692150" y="426466"/>
                    </a:cubicBezTo>
                    <a:cubicBezTo>
                      <a:pt x="665861" y="467360"/>
                      <a:pt x="628015" y="498856"/>
                      <a:pt x="578612" y="521208"/>
                    </a:cubicBezTo>
                    <a:lnTo>
                      <a:pt x="800862" y="876300"/>
                    </a:lnTo>
                    <a:lnTo>
                      <a:pt x="462407" y="876300"/>
                    </a:lnTo>
                    <a:lnTo>
                      <a:pt x="294640" y="563245"/>
                    </a:lnTo>
                    <a:lnTo>
                      <a:pt x="286004" y="563245"/>
                    </a:lnTo>
                    <a:lnTo>
                      <a:pt x="286004" y="876300"/>
                    </a:lnTo>
                    <a:lnTo>
                      <a:pt x="0" y="876300"/>
                    </a:lnTo>
                    <a:close/>
                  </a:path>
                </a:pathLst>
              </a:custGeom>
              <a:solidFill>
                <a:srgbClr val="0B6C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 name="Google Shape;445;p18"/>
              <p:cNvSpPr/>
              <p:nvPr/>
            </p:nvSpPr>
            <p:spPr>
              <a:xfrm>
                <a:off x="948563" y="63500"/>
                <a:ext cx="297053" cy="876300"/>
              </a:xfrm>
              <a:custGeom>
                <a:avLst/>
                <a:gdLst/>
                <a:ahLst/>
                <a:cxnLst/>
                <a:rect l="l" t="t" r="r" b="b"/>
                <a:pathLst>
                  <a:path w="297053" h="876300" extrusionOk="0">
                    <a:moveTo>
                      <a:pt x="0" y="0"/>
                    </a:moveTo>
                    <a:lnTo>
                      <a:pt x="297053" y="0"/>
                    </a:lnTo>
                    <a:lnTo>
                      <a:pt x="297053" y="876300"/>
                    </a:lnTo>
                    <a:lnTo>
                      <a:pt x="0" y="876300"/>
                    </a:lnTo>
                    <a:close/>
                  </a:path>
                </a:pathLst>
              </a:custGeom>
              <a:solidFill>
                <a:srgbClr val="0B6C37"/>
              </a:solidFill>
              <a:ln>
                <a:noFill/>
              </a:ln>
            </p:spPr>
          </p:sp>
          <p:sp>
            <p:nvSpPr>
              <p:cNvPr id="446" name="Google Shape;446;p18"/>
              <p:cNvSpPr/>
              <p:nvPr/>
            </p:nvSpPr>
            <p:spPr>
              <a:xfrm>
                <a:off x="1338453" y="63500"/>
                <a:ext cx="725297" cy="876300"/>
              </a:xfrm>
              <a:custGeom>
                <a:avLst/>
                <a:gdLst/>
                <a:ahLst/>
                <a:cxnLst/>
                <a:rect l="l" t="t" r="r" b="b"/>
                <a:pathLst>
                  <a:path w="725297" h="876300" extrusionOk="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a:ln>
                <a:noFill/>
              </a:ln>
            </p:spPr>
          </p:sp>
          <p:sp>
            <p:nvSpPr>
              <p:cNvPr id="447" name="Google Shape;447;p18"/>
              <p:cNvSpPr/>
              <p:nvPr/>
            </p:nvSpPr>
            <p:spPr>
              <a:xfrm>
                <a:off x="2043938" y="63500"/>
                <a:ext cx="972947" cy="876300"/>
              </a:xfrm>
              <a:custGeom>
                <a:avLst/>
                <a:gdLst/>
                <a:ahLst/>
                <a:cxnLst/>
                <a:rect l="l" t="t" r="r" b="b"/>
                <a:pathLst>
                  <a:path w="972947" h="876300" extrusionOk="0">
                    <a:moveTo>
                      <a:pt x="625094" y="876300"/>
                    </a:moveTo>
                    <a:lnTo>
                      <a:pt x="330454" y="876300"/>
                    </a:lnTo>
                    <a:lnTo>
                      <a:pt x="330454" y="517398"/>
                    </a:lnTo>
                    <a:lnTo>
                      <a:pt x="0" y="0"/>
                    </a:lnTo>
                    <a:lnTo>
                      <a:pt x="355219" y="0"/>
                    </a:lnTo>
                    <a:lnTo>
                      <a:pt x="493903" y="257429"/>
                    </a:lnTo>
                    <a:lnTo>
                      <a:pt x="626364" y="0"/>
                    </a:lnTo>
                    <a:lnTo>
                      <a:pt x="972947" y="0"/>
                    </a:lnTo>
                    <a:lnTo>
                      <a:pt x="625094" y="517398"/>
                    </a:lnTo>
                    <a:close/>
                  </a:path>
                </a:pathLst>
              </a:custGeom>
              <a:solidFill>
                <a:srgbClr val="0B6C37"/>
              </a:solidFill>
              <a:ln>
                <a:noFill/>
              </a:ln>
            </p:spPr>
          </p:sp>
        </p:grpSp>
        <p:grpSp>
          <p:nvGrpSpPr>
            <p:cNvPr id="448" name="Google Shape;448;p18"/>
            <p:cNvGrpSpPr/>
            <p:nvPr/>
          </p:nvGrpSpPr>
          <p:grpSpPr>
            <a:xfrm>
              <a:off x="2879343" y="988620"/>
              <a:ext cx="453433" cy="144963"/>
              <a:chOff x="63500" y="63500"/>
              <a:chExt cx="1773301" cy="566928"/>
            </a:xfrm>
          </p:grpSpPr>
          <p:sp>
            <p:nvSpPr>
              <p:cNvPr id="449" name="Google Shape;449;p18"/>
              <p:cNvSpPr/>
              <p:nvPr/>
            </p:nvSpPr>
            <p:spPr>
              <a:xfrm>
                <a:off x="63500" y="63500"/>
                <a:ext cx="362585" cy="553085"/>
              </a:xfrm>
              <a:custGeom>
                <a:avLst/>
                <a:gdLst/>
                <a:ahLst/>
                <a:cxnLst/>
                <a:rect l="l" t="t" r="r" b="b"/>
                <a:pathLst>
                  <a:path w="362585" h="553085" extrusionOk="0">
                    <a:moveTo>
                      <a:pt x="3810" y="469265"/>
                    </a:moveTo>
                    <a:lnTo>
                      <a:pt x="211709" y="265049"/>
                    </a:lnTo>
                    <a:cubicBezTo>
                      <a:pt x="228473" y="248793"/>
                      <a:pt x="241808" y="232410"/>
                      <a:pt x="251714" y="215900"/>
                    </a:cubicBezTo>
                    <a:cubicBezTo>
                      <a:pt x="261620" y="199390"/>
                      <a:pt x="266573" y="180467"/>
                      <a:pt x="266573" y="159131"/>
                    </a:cubicBezTo>
                    <a:cubicBezTo>
                      <a:pt x="266573" y="133731"/>
                      <a:pt x="258318" y="113538"/>
                      <a:pt x="241808" y="98552"/>
                    </a:cubicBezTo>
                    <a:cubicBezTo>
                      <a:pt x="225298" y="83566"/>
                      <a:pt x="204851" y="76200"/>
                      <a:pt x="180467" y="76200"/>
                    </a:cubicBezTo>
                    <a:cubicBezTo>
                      <a:pt x="154559" y="76200"/>
                      <a:pt x="133731" y="84963"/>
                      <a:pt x="117983" y="102489"/>
                    </a:cubicBezTo>
                    <a:cubicBezTo>
                      <a:pt x="102235" y="120015"/>
                      <a:pt x="92583" y="141986"/>
                      <a:pt x="89027"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1991" y="0"/>
                    </a:cubicBezTo>
                    <a:cubicBezTo>
                      <a:pt x="205359" y="0"/>
                      <a:pt x="227838" y="3302"/>
                      <a:pt x="249428" y="9906"/>
                    </a:cubicBezTo>
                    <a:cubicBezTo>
                      <a:pt x="271018" y="16510"/>
                      <a:pt x="290195" y="26543"/>
                      <a:pt x="306959" y="40005"/>
                    </a:cubicBezTo>
                    <a:cubicBezTo>
                      <a:pt x="323723" y="53467"/>
                      <a:pt x="337058" y="69977"/>
                      <a:pt x="346964" y="89535"/>
                    </a:cubicBezTo>
                    <a:cubicBezTo>
                      <a:pt x="356870" y="109093"/>
                      <a:pt x="361823" y="131826"/>
                      <a:pt x="361823" y="157734"/>
                    </a:cubicBezTo>
                    <a:cubicBezTo>
                      <a:pt x="361823" y="175006"/>
                      <a:pt x="359537" y="191135"/>
                      <a:pt x="354965" y="206121"/>
                    </a:cubicBezTo>
                    <a:cubicBezTo>
                      <a:pt x="350393" y="221107"/>
                      <a:pt x="344170" y="235204"/>
                      <a:pt x="336296" y="248412"/>
                    </a:cubicBezTo>
                    <a:cubicBezTo>
                      <a:pt x="328422" y="261620"/>
                      <a:pt x="319278" y="274193"/>
                      <a:pt x="308864" y="286131"/>
                    </a:cubicBezTo>
                    <a:cubicBezTo>
                      <a:pt x="298450" y="298069"/>
                      <a:pt x="287147" y="309626"/>
                      <a:pt x="274955" y="320802"/>
                    </a:cubicBezTo>
                    <a:lnTo>
                      <a:pt x="119507" y="469265"/>
                    </a:lnTo>
                    <a:lnTo>
                      <a:pt x="362585" y="469265"/>
                    </a:lnTo>
                    <a:lnTo>
                      <a:pt x="362585" y="553085"/>
                    </a:lnTo>
                    <a:lnTo>
                      <a:pt x="3810" y="553085"/>
                    </a:lnTo>
                    <a:close/>
                  </a:path>
                </a:pathLst>
              </a:custGeom>
              <a:solidFill>
                <a:srgbClr val="4B3C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 name="Google Shape;450;p18"/>
              <p:cNvSpPr/>
              <p:nvPr/>
            </p:nvSpPr>
            <p:spPr>
              <a:xfrm>
                <a:off x="521208" y="63500"/>
                <a:ext cx="381000" cy="566928"/>
              </a:xfrm>
              <a:custGeom>
                <a:avLst/>
                <a:gdLst/>
                <a:ahLst/>
                <a:cxnLst/>
                <a:rect l="l" t="t" r="r" b="b"/>
                <a:pathLst>
                  <a:path w="381000" h="566928" extrusionOk="0">
                    <a:moveTo>
                      <a:pt x="287274" y="283337"/>
                    </a:moveTo>
                    <a:cubicBezTo>
                      <a:pt x="287274" y="264541"/>
                      <a:pt x="286131" y="243205"/>
                      <a:pt x="283845" y="219329"/>
                    </a:cubicBezTo>
                    <a:cubicBezTo>
                      <a:pt x="281559" y="195453"/>
                      <a:pt x="276987" y="172847"/>
                      <a:pt x="270129" y="151511"/>
                    </a:cubicBezTo>
                    <a:cubicBezTo>
                      <a:pt x="263271" y="130175"/>
                      <a:pt x="253492" y="112395"/>
                      <a:pt x="240792" y="97917"/>
                    </a:cubicBezTo>
                    <a:cubicBezTo>
                      <a:pt x="228092" y="83439"/>
                      <a:pt x="211582" y="76200"/>
                      <a:pt x="191262" y="76200"/>
                    </a:cubicBezTo>
                    <a:cubicBezTo>
                      <a:pt x="170434" y="76200"/>
                      <a:pt x="153670" y="83439"/>
                      <a:pt x="140970" y="97917"/>
                    </a:cubicBezTo>
                    <a:cubicBezTo>
                      <a:pt x="128270" y="112395"/>
                      <a:pt x="118491" y="130302"/>
                      <a:pt x="111633" y="151638"/>
                    </a:cubicBezTo>
                    <a:cubicBezTo>
                      <a:pt x="104775" y="172974"/>
                      <a:pt x="100076" y="195580"/>
                      <a:pt x="97536" y="219456"/>
                    </a:cubicBezTo>
                    <a:cubicBezTo>
                      <a:pt x="94996" y="243332"/>
                      <a:pt x="93726" y="264668"/>
                      <a:pt x="93726" y="283464"/>
                    </a:cubicBezTo>
                    <a:cubicBezTo>
                      <a:pt x="93726" y="302260"/>
                      <a:pt x="94996" y="323596"/>
                      <a:pt x="97536" y="347472"/>
                    </a:cubicBezTo>
                    <a:cubicBezTo>
                      <a:pt x="100076" y="371348"/>
                      <a:pt x="104775" y="393700"/>
                      <a:pt x="111633" y="414528"/>
                    </a:cubicBezTo>
                    <a:cubicBezTo>
                      <a:pt x="118491" y="435356"/>
                      <a:pt x="128270" y="453009"/>
                      <a:pt x="140970" y="467487"/>
                    </a:cubicBezTo>
                    <a:cubicBezTo>
                      <a:pt x="153670" y="481965"/>
                      <a:pt x="170434" y="489204"/>
                      <a:pt x="191262" y="489204"/>
                    </a:cubicBezTo>
                    <a:cubicBezTo>
                      <a:pt x="211582" y="489204"/>
                      <a:pt x="228092" y="481965"/>
                      <a:pt x="240792" y="467487"/>
                    </a:cubicBezTo>
                    <a:cubicBezTo>
                      <a:pt x="253492" y="453009"/>
                      <a:pt x="263271" y="435356"/>
                      <a:pt x="270129" y="414528"/>
                    </a:cubicBezTo>
                    <a:cubicBezTo>
                      <a:pt x="276987" y="393700"/>
                      <a:pt x="281559" y="371348"/>
                      <a:pt x="283845" y="347472"/>
                    </a:cubicBezTo>
                    <a:cubicBezTo>
                      <a:pt x="286131" y="323596"/>
                      <a:pt x="287274" y="302260"/>
                      <a:pt x="287274" y="283464"/>
                    </a:cubicBezTo>
                    <a:moveTo>
                      <a:pt x="381000" y="283464"/>
                    </a:moveTo>
                    <a:cubicBezTo>
                      <a:pt x="381000" y="327152"/>
                      <a:pt x="376809" y="366522"/>
                      <a:pt x="368427" y="401574"/>
                    </a:cubicBezTo>
                    <a:cubicBezTo>
                      <a:pt x="360045" y="436626"/>
                      <a:pt x="347853" y="466344"/>
                      <a:pt x="331851" y="490728"/>
                    </a:cubicBezTo>
                    <a:cubicBezTo>
                      <a:pt x="315849" y="515112"/>
                      <a:pt x="296037" y="533908"/>
                      <a:pt x="272415" y="547116"/>
                    </a:cubicBezTo>
                    <a:cubicBezTo>
                      <a:pt x="248793" y="560324"/>
                      <a:pt x="221742" y="566928"/>
                      <a:pt x="191262" y="566928"/>
                    </a:cubicBezTo>
                    <a:cubicBezTo>
                      <a:pt x="160782" y="566928"/>
                      <a:pt x="133604" y="560324"/>
                      <a:pt x="109728" y="547116"/>
                    </a:cubicBezTo>
                    <a:cubicBezTo>
                      <a:pt x="85852" y="533908"/>
                      <a:pt x="65786" y="515112"/>
                      <a:pt x="49530" y="490728"/>
                    </a:cubicBezTo>
                    <a:cubicBezTo>
                      <a:pt x="33274" y="466344"/>
                      <a:pt x="20955" y="436626"/>
                      <a:pt x="12573" y="401574"/>
                    </a:cubicBezTo>
                    <a:cubicBezTo>
                      <a:pt x="4191" y="366522"/>
                      <a:pt x="0" y="327152"/>
                      <a:pt x="0" y="283464"/>
                    </a:cubicBezTo>
                    <a:cubicBezTo>
                      <a:pt x="0" y="239776"/>
                      <a:pt x="4191" y="200406"/>
                      <a:pt x="12573" y="165481"/>
                    </a:cubicBezTo>
                    <a:cubicBezTo>
                      <a:pt x="20955" y="130556"/>
                      <a:pt x="33274" y="100711"/>
                      <a:pt x="49530" y="76327"/>
                    </a:cubicBezTo>
                    <a:cubicBezTo>
                      <a:pt x="65786" y="51943"/>
                      <a:pt x="85852" y="33147"/>
                      <a:pt x="109728" y="19939"/>
                    </a:cubicBezTo>
                    <a:cubicBezTo>
                      <a:pt x="133604" y="6731"/>
                      <a:pt x="160782" y="0"/>
                      <a:pt x="191262" y="0"/>
                    </a:cubicBezTo>
                    <a:cubicBezTo>
                      <a:pt x="221742" y="0"/>
                      <a:pt x="248793" y="6604"/>
                      <a:pt x="272415" y="19812"/>
                    </a:cubicBezTo>
                    <a:cubicBezTo>
                      <a:pt x="296037" y="33020"/>
                      <a:pt x="315849" y="51816"/>
                      <a:pt x="331851" y="76200"/>
                    </a:cubicBezTo>
                    <a:cubicBezTo>
                      <a:pt x="347853" y="100584"/>
                      <a:pt x="360045" y="130302"/>
                      <a:pt x="368427" y="165354"/>
                    </a:cubicBezTo>
                    <a:cubicBezTo>
                      <a:pt x="376809" y="200406"/>
                      <a:pt x="381000" y="239776"/>
                      <a:pt x="381000" y="283337"/>
                    </a:cubicBezTo>
                  </a:path>
                </a:pathLst>
              </a:custGeom>
              <a:solidFill>
                <a:srgbClr val="4B3C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 name="Google Shape;451;p18"/>
              <p:cNvSpPr/>
              <p:nvPr/>
            </p:nvSpPr>
            <p:spPr>
              <a:xfrm>
                <a:off x="992632" y="63500"/>
                <a:ext cx="362712" cy="553085"/>
              </a:xfrm>
              <a:custGeom>
                <a:avLst/>
                <a:gdLst/>
                <a:ahLst/>
                <a:cxnLst/>
                <a:rect l="l" t="t" r="r" b="b"/>
                <a:pathLst>
                  <a:path w="362712" h="553085" extrusionOk="0">
                    <a:moveTo>
                      <a:pt x="3937" y="469265"/>
                    </a:moveTo>
                    <a:lnTo>
                      <a:pt x="211836" y="265049"/>
                    </a:lnTo>
                    <a:cubicBezTo>
                      <a:pt x="228600" y="248793"/>
                      <a:pt x="241935" y="232410"/>
                      <a:pt x="251841" y="215900"/>
                    </a:cubicBezTo>
                    <a:cubicBezTo>
                      <a:pt x="261747" y="199390"/>
                      <a:pt x="266700" y="180467"/>
                      <a:pt x="266700" y="159131"/>
                    </a:cubicBezTo>
                    <a:cubicBezTo>
                      <a:pt x="266700" y="133731"/>
                      <a:pt x="258445" y="113538"/>
                      <a:pt x="241935" y="98552"/>
                    </a:cubicBezTo>
                    <a:cubicBezTo>
                      <a:pt x="225425" y="83566"/>
                      <a:pt x="204978" y="76200"/>
                      <a:pt x="180594" y="76200"/>
                    </a:cubicBezTo>
                    <a:cubicBezTo>
                      <a:pt x="154686" y="76200"/>
                      <a:pt x="133858" y="84963"/>
                      <a:pt x="118110" y="102489"/>
                    </a:cubicBezTo>
                    <a:cubicBezTo>
                      <a:pt x="102362" y="120015"/>
                      <a:pt x="92710" y="141986"/>
                      <a:pt x="89154"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2118" y="0"/>
                    </a:cubicBezTo>
                    <a:cubicBezTo>
                      <a:pt x="205486" y="0"/>
                      <a:pt x="227965" y="3302"/>
                      <a:pt x="249555" y="9906"/>
                    </a:cubicBezTo>
                    <a:cubicBezTo>
                      <a:pt x="271145" y="16510"/>
                      <a:pt x="290322" y="26543"/>
                      <a:pt x="307086" y="40005"/>
                    </a:cubicBezTo>
                    <a:cubicBezTo>
                      <a:pt x="323850" y="53467"/>
                      <a:pt x="337185" y="69977"/>
                      <a:pt x="347091" y="89535"/>
                    </a:cubicBezTo>
                    <a:cubicBezTo>
                      <a:pt x="356997" y="109093"/>
                      <a:pt x="361950" y="131826"/>
                      <a:pt x="361950" y="157734"/>
                    </a:cubicBezTo>
                    <a:cubicBezTo>
                      <a:pt x="361950" y="175006"/>
                      <a:pt x="359664" y="191135"/>
                      <a:pt x="355092" y="206121"/>
                    </a:cubicBezTo>
                    <a:cubicBezTo>
                      <a:pt x="350520" y="221107"/>
                      <a:pt x="344297" y="235204"/>
                      <a:pt x="336423" y="248412"/>
                    </a:cubicBezTo>
                    <a:cubicBezTo>
                      <a:pt x="328549" y="261620"/>
                      <a:pt x="319405" y="274193"/>
                      <a:pt x="308991" y="286131"/>
                    </a:cubicBezTo>
                    <a:cubicBezTo>
                      <a:pt x="298577" y="298069"/>
                      <a:pt x="287274" y="309626"/>
                      <a:pt x="275082" y="320802"/>
                    </a:cubicBezTo>
                    <a:lnTo>
                      <a:pt x="119761" y="469265"/>
                    </a:lnTo>
                    <a:lnTo>
                      <a:pt x="362712" y="469265"/>
                    </a:lnTo>
                    <a:lnTo>
                      <a:pt x="362712" y="553085"/>
                    </a:lnTo>
                    <a:lnTo>
                      <a:pt x="3937" y="553085"/>
                    </a:lnTo>
                    <a:close/>
                  </a:path>
                </a:pathLst>
              </a:custGeom>
              <a:solidFill>
                <a:srgbClr val="4B3C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 name="Google Shape;452;p18"/>
              <p:cNvSpPr/>
              <p:nvPr/>
            </p:nvSpPr>
            <p:spPr>
              <a:xfrm>
                <a:off x="1442847" y="77216"/>
                <a:ext cx="393954" cy="553085"/>
              </a:xfrm>
              <a:custGeom>
                <a:avLst/>
                <a:gdLst/>
                <a:ahLst/>
                <a:cxnLst/>
                <a:rect l="l" t="t" r="r" b="b"/>
                <a:pathLst>
                  <a:path w="393954" h="553085" extrusionOk="0">
                    <a:moveTo>
                      <a:pt x="92964" y="370205"/>
                    </a:moveTo>
                    <a:cubicBezTo>
                      <a:pt x="92964" y="384429"/>
                      <a:pt x="95377" y="397891"/>
                      <a:pt x="100203" y="410591"/>
                    </a:cubicBezTo>
                    <a:cubicBezTo>
                      <a:pt x="105029" y="423291"/>
                      <a:pt x="112014" y="434467"/>
                      <a:pt x="121158" y="444119"/>
                    </a:cubicBezTo>
                    <a:cubicBezTo>
                      <a:pt x="130302" y="453771"/>
                      <a:pt x="141224" y="461391"/>
                      <a:pt x="153924" y="466979"/>
                    </a:cubicBezTo>
                    <a:cubicBezTo>
                      <a:pt x="166624" y="472567"/>
                      <a:pt x="180848" y="475361"/>
                      <a:pt x="196596" y="475361"/>
                    </a:cubicBezTo>
                    <a:cubicBezTo>
                      <a:pt x="227584" y="475361"/>
                      <a:pt x="252603" y="465582"/>
                      <a:pt x="271653" y="446024"/>
                    </a:cubicBezTo>
                    <a:cubicBezTo>
                      <a:pt x="290703" y="426466"/>
                      <a:pt x="300228" y="400685"/>
                      <a:pt x="300228" y="368681"/>
                    </a:cubicBezTo>
                    <a:cubicBezTo>
                      <a:pt x="300228" y="353441"/>
                      <a:pt x="297815" y="339344"/>
                      <a:pt x="292989" y="326390"/>
                    </a:cubicBezTo>
                    <a:cubicBezTo>
                      <a:pt x="288163" y="313436"/>
                      <a:pt x="281178" y="302387"/>
                      <a:pt x="272034" y="293243"/>
                    </a:cubicBezTo>
                    <a:cubicBezTo>
                      <a:pt x="262890" y="284099"/>
                      <a:pt x="252095" y="276860"/>
                      <a:pt x="239649" y="271526"/>
                    </a:cubicBezTo>
                    <a:cubicBezTo>
                      <a:pt x="227203" y="266192"/>
                      <a:pt x="213360" y="263525"/>
                      <a:pt x="198120" y="263525"/>
                    </a:cubicBezTo>
                    <a:cubicBezTo>
                      <a:pt x="182880" y="263525"/>
                      <a:pt x="168783" y="266065"/>
                      <a:pt x="155829" y="271145"/>
                    </a:cubicBezTo>
                    <a:cubicBezTo>
                      <a:pt x="142875" y="276225"/>
                      <a:pt x="131699" y="283464"/>
                      <a:pt x="122301" y="292862"/>
                    </a:cubicBezTo>
                    <a:cubicBezTo>
                      <a:pt x="112903" y="302260"/>
                      <a:pt x="105664" y="313563"/>
                      <a:pt x="100584" y="326771"/>
                    </a:cubicBezTo>
                    <a:cubicBezTo>
                      <a:pt x="95504" y="339979"/>
                      <a:pt x="92964" y="354457"/>
                      <a:pt x="92964" y="370205"/>
                    </a:cubicBezTo>
                    <a:moveTo>
                      <a:pt x="301752" y="0"/>
                    </a:moveTo>
                    <a:lnTo>
                      <a:pt x="163830" y="199517"/>
                    </a:lnTo>
                    <a:lnTo>
                      <a:pt x="164592" y="200279"/>
                    </a:lnTo>
                    <a:cubicBezTo>
                      <a:pt x="171704" y="197231"/>
                      <a:pt x="180721" y="194945"/>
                      <a:pt x="191643" y="193421"/>
                    </a:cubicBezTo>
                    <a:cubicBezTo>
                      <a:pt x="202565" y="191897"/>
                      <a:pt x="212598" y="191135"/>
                      <a:pt x="221742" y="191135"/>
                    </a:cubicBezTo>
                    <a:cubicBezTo>
                      <a:pt x="245618" y="191135"/>
                      <a:pt x="267970" y="195580"/>
                      <a:pt x="288798" y="204470"/>
                    </a:cubicBezTo>
                    <a:cubicBezTo>
                      <a:pt x="309626" y="213360"/>
                      <a:pt x="327914" y="225552"/>
                      <a:pt x="343662" y="241046"/>
                    </a:cubicBezTo>
                    <a:cubicBezTo>
                      <a:pt x="359410" y="256540"/>
                      <a:pt x="371729" y="274828"/>
                      <a:pt x="380619" y="295910"/>
                    </a:cubicBezTo>
                    <a:cubicBezTo>
                      <a:pt x="389509" y="316992"/>
                      <a:pt x="393954" y="339725"/>
                      <a:pt x="393954" y="364109"/>
                    </a:cubicBezTo>
                    <a:cubicBezTo>
                      <a:pt x="393954" y="392557"/>
                      <a:pt x="388874" y="418465"/>
                      <a:pt x="378714" y="441833"/>
                    </a:cubicBezTo>
                    <a:cubicBezTo>
                      <a:pt x="368554" y="465201"/>
                      <a:pt x="354711" y="485140"/>
                      <a:pt x="337185" y="501650"/>
                    </a:cubicBezTo>
                    <a:cubicBezTo>
                      <a:pt x="319659" y="518160"/>
                      <a:pt x="298831" y="530860"/>
                      <a:pt x="274701" y="539750"/>
                    </a:cubicBezTo>
                    <a:cubicBezTo>
                      <a:pt x="250571" y="548640"/>
                      <a:pt x="224790" y="553085"/>
                      <a:pt x="197358" y="553085"/>
                    </a:cubicBezTo>
                    <a:cubicBezTo>
                      <a:pt x="168910" y="553085"/>
                      <a:pt x="142748" y="548386"/>
                      <a:pt x="118872" y="538988"/>
                    </a:cubicBezTo>
                    <a:cubicBezTo>
                      <a:pt x="94996" y="529590"/>
                      <a:pt x="74168" y="516509"/>
                      <a:pt x="56388" y="499745"/>
                    </a:cubicBezTo>
                    <a:cubicBezTo>
                      <a:pt x="38608" y="482981"/>
                      <a:pt x="24765" y="463296"/>
                      <a:pt x="14859" y="440690"/>
                    </a:cubicBezTo>
                    <a:cubicBezTo>
                      <a:pt x="4953" y="418084"/>
                      <a:pt x="0" y="393827"/>
                      <a:pt x="0" y="367919"/>
                    </a:cubicBezTo>
                    <a:cubicBezTo>
                      <a:pt x="0" y="352679"/>
                      <a:pt x="1270" y="338328"/>
                      <a:pt x="3810" y="324866"/>
                    </a:cubicBezTo>
                    <a:cubicBezTo>
                      <a:pt x="6350" y="311404"/>
                      <a:pt x="10033" y="298450"/>
                      <a:pt x="14859" y="286004"/>
                    </a:cubicBezTo>
                    <a:cubicBezTo>
                      <a:pt x="19685" y="273558"/>
                      <a:pt x="25527" y="260985"/>
                      <a:pt x="32385" y="248285"/>
                    </a:cubicBezTo>
                    <a:cubicBezTo>
                      <a:pt x="39243" y="235585"/>
                      <a:pt x="46990" y="222377"/>
                      <a:pt x="55626" y="208661"/>
                    </a:cubicBezTo>
                    <a:lnTo>
                      <a:pt x="190500" y="0"/>
                    </a:lnTo>
                    <a:close/>
                  </a:path>
                </a:pathLst>
              </a:custGeom>
              <a:solidFill>
                <a:srgbClr val="4B3C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453" name="Google Shape;453;p18"/>
          <p:cNvGrpSpPr/>
          <p:nvPr/>
        </p:nvGrpSpPr>
        <p:grpSpPr>
          <a:xfrm>
            <a:off x="6178817" y="9869622"/>
            <a:ext cx="5937561" cy="417621"/>
            <a:chOff x="0" y="-38100"/>
            <a:chExt cx="784800" cy="55200"/>
          </a:xfrm>
        </p:grpSpPr>
        <p:sp>
          <p:nvSpPr>
            <p:cNvPr id="454" name="Google Shape;454;p18"/>
            <p:cNvSpPr/>
            <p:nvPr/>
          </p:nvSpPr>
          <p:spPr>
            <a:xfrm>
              <a:off x="0" y="0"/>
              <a:ext cx="784752" cy="17068"/>
            </a:xfrm>
            <a:custGeom>
              <a:avLst/>
              <a:gdLst/>
              <a:ahLst/>
              <a:cxnLst/>
              <a:rect l="l" t="t" r="r" b="b"/>
              <a:pathLst>
                <a:path w="784752" h="17068" extrusionOk="0">
                  <a:moveTo>
                    <a:pt x="0" y="0"/>
                  </a:moveTo>
                  <a:lnTo>
                    <a:pt x="784752" y="0"/>
                  </a:lnTo>
                  <a:lnTo>
                    <a:pt x="784752" y="17068"/>
                  </a:lnTo>
                  <a:lnTo>
                    <a:pt x="0" y="17068"/>
                  </a:lnTo>
                  <a:close/>
                </a:path>
              </a:pathLst>
            </a:custGeom>
            <a:solidFill>
              <a:srgbClr val="E3393A"/>
            </a:solidFill>
            <a:ln>
              <a:noFill/>
            </a:ln>
          </p:spPr>
        </p:sp>
        <p:sp>
          <p:nvSpPr>
            <p:cNvPr id="455" name="Google Shape;455;p18"/>
            <p:cNvSpPr txBox="1"/>
            <p:nvPr/>
          </p:nvSpPr>
          <p:spPr>
            <a:xfrm>
              <a:off x="0" y="-38100"/>
              <a:ext cx="784800" cy="55200"/>
            </a:xfrm>
            <a:prstGeom prst="rect">
              <a:avLst/>
            </a:prstGeom>
            <a:noFill/>
            <a:ln>
              <a:noFill/>
            </a:ln>
          </p:spPr>
          <p:txBody>
            <a:bodyPr spcFirstLastPara="1" wrap="square" lIns="47025" tIns="47025" rIns="47025" bIns="47025" anchor="ctr" anchorCtr="0">
              <a:noAutofit/>
            </a:bodyPr>
            <a:lstStyle/>
            <a:p>
              <a:pPr marL="0" marR="0" lvl="0" indent="0" algn="ctr" rtl="0">
                <a:lnSpc>
                  <a:spcPct val="100777"/>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456" name="Google Shape;456;p18"/>
          <p:cNvGrpSpPr/>
          <p:nvPr/>
        </p:nvGrpSpPr>
        <p:grpSpPr>
          <a:xfrm>
            <a:off x="0" y="9869622"/>
            <a:ext cx="5937561" cy="417621"/>
            <a:chOff x="0" y="-38100"/>
            <a:chExt cx="784800" cy="55200"/>
          </a:xfrm>
        </p:grpSpPr>
        <p:sp>
          <p:nvSpPr>
            <p:cNvPr id="457" name="Google Shape;457;p18"/>
            <p:cNvSpPr/>
            <p:nvPr/>
          </p:nvSpPr>
          <p:spPr>
            <a:xfrm>
              <a:off x="0" y="0"/>
              <a:ext cx="784752" cy="17068"/>
            </a:xfrm>
            <a:custGeom>
              <a:avLst/>
              <a:gdLst/>
              <a:ahLst/>
              <a:cxnLst/>
              <a:rect l="l" t="t" r="r" b="b"/>
              <a:pathLst>
                <a:path w="784752" h="17068" extrusionOk="0">
                  <a:moveTo>
                    <a:pt x="0" y="0"/>
                  </a:moveTo>
                  <a:lnTo>
                    <a:pt x="784752" y="0"/>
                  </a:lnTo>
                  <a:lnTo>
                    <a:pt x="784752" y="17068"/>
                  </a:lnTo>
                  <a:lnTo>
                    <a:pt x="0" y="17068"/>
                  </a:lnTo>
                  <a:close/>
                </a:path>
              </a:pathLst>
            </a:custGeom>
            <a:solidFill>
              <a:srgbClr val="232625"/>
            </a:solidFill>
            <a:ln>
              <a:noFill/>
            </a:ln>
          </p:spPr>
        </p:sp>
        <p:sp>
          <p:nvSpPr>
            <p:cNvPr id="458" name="Google Shape;458;p18"/>
            <p:cNvSpPr txBox="1"/>
            <p:nvPr/>
          </p:nvSpPr>
          <p:spPr>
            <a:xfrm>
              <a:off x="0" y="-38100"/>
              <a:ext cx="784800" cy="55200"/>
            </a:xfrm>
            <a:prstGeom prst="rect">
              <a:avLst/>
            </a:prstGeom>
            <a:noFill/>
            <a:ln>
              <a:noFill/>
            </a:ln>
          </p:spPr>
          <p:txBody>
            <a:bodyPr spcFirstLastPara="1" wrap="square" lIns="47025" tIns="47025" rIns="47025" bIns="47025" anchor="ctr" anchorCtr="0">
              <a:noAutofit/>
            </a:bodyPr>
            <a:lstStyle/>
            <a:p>
              <a:pPr marL="0" marR="0" lvl="0" indent="0" algn="ctr" rtl="0">
                <a:lnSpc>
                  <a:spcPct val="100777"/>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459" name="Google Shape;459;p18"/>
          <p:cNvGrpSpPr/>
          <p:nvPr/>
        </p:nvGrpSpPr>
        <p:grpSpPr>
          <a:xfrm>
            <a:off x="12350808" y="9869622"/>
            <a:ext cx="5937561" cy="417621"/>
            <a:chOff x="0" y="-38100"/>
            <a:chExt cx="784800" cy="55200"/>
          </a:xfrm>
        </p:grpSpPr>
        <p:sp>
          <p:nvSpPr>
            <p:cNvPr id="460" name="Google Shape;460;p18"/>
            <p:cNvSpPr/>
            <p:nvPr/>
          </p:nvSpPr>
          <p:spPr>
            <a:xfrm>
              <a:off x="0" y="0"/>
              <a:ext cx="784752" cy="17068"/>
            </a:xfrm>
            <a:custGeom>
              <a:avLst/>
              <a:gdLst/>
              <a:ahLst/>
              <a:cxnLst/>
              <a:rect l="l" t="t" r="r" b="b"/>
              <a:pathLst>
                <a:path w="784752" h="17068" extrusionOk="0">
                  <a:moveTo>
                    <a:pt x="0" y="0"/>
                  </a:moveTo>
                  <a:lnTo>
                    <a:pt x="784752" y="0"/>
                  </a:lnTo>
                  <a:lnTo>
                    <a:pt x="784752" y="17068"/>
                  </a:lnTo>
                  <a:lnTo>
                    <a:pt x="0" y="17068"/>
                  </a:lnTo>
                  <a:close/>
                </a:path>
              </a:pathLst>
            </a:custGeom>
            <a:solidFill>
              <a:srgbClr val="46A96C"/>
            </a:solidFill>
            <a:ln>
              <a:noFill/>
            </a:ln>
          </p:spPr>
        </p:sp>
        <p:sp>
          <p:nvSpPr>
            <p:cNvPr id="461" name="Google Shape;461;p18"/>
            <p:cNvSpPr txBox="1"/>
            <p:nvPr/>
          </p:nvSpPr>
          <p:spPr>
            <a:xfrm>
              <a:off x="0" y="-38100"/>
              <a:ext cx="784800" cy="55200"/>
            </a:xfrm>
            <a:prstGeom prst="rect">
              <a:avLst/>
            </a:prstGeom>
            <a:noFill/>
            <a:ln>
              <a:noFill/>
            </a:ln>
          </p:spPr>
          <p:txBody>
            <a:bodyPr spcFirstLastPara="1" wrap="square" lIns="47025" tIns="47025" rIns="47025" bIns="47025" anchor="ctr" anchorCtr="0">
              <a:noAutofit/>
            </a:bodyPr>
            <a:lstStyle/>
            <a:p>
              <a:pPr marL="0" marR="0" lvl="0" indent="0" algn="ctr" rtl="0">
                <a:lnSpc>
                  <a:spcPct val="100777"/>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462" name="Google Shape;462;p18"/>
          <p:cNvGrpSpPr/>
          <p:nvPr/>
        </p:nvGrpSpPr>
        <p:grpSpPr>
          <a:xfrm>
            <a:off x="27325" y="1296075"/>
            <a:ext cx="18284356" cy="893932"/>
            <a:chOff x="0" y="-57150"/>
            <a:chExt cx="3021109" cy="532800"/>
          </a:xfrm>
        </p:grpSpPr>
        <p:sp>
          <p:nvSpPr>
            <p:cNvPr id="463" name="Google Shape;463;p18"/>
            <p:cNvSpPr/>
            <p:nvPr/>
          </p:nvSpPr>
          <p:spPr>
            <a:xfrm>
              <a:off x="0" y="0"/>
              <a:ext cx="3021109" cy="475630"/>
            </a:xfrm>
            <a:custGeom>
              <a:avLst/>
              <a:gdLst/>
              <a:ahLst/>
              <a:cxnLst/>
              <a:rect l="l" t="t" r="r" b="b"/>
              <a:pathLst>
                <a:path w="3021109" h="475630" extrusionOk="0">
                  <a:moveTo>
                    <a:pt x="0" y="0"/>
                  </a:moveTo>
                  <a:lnTo>
                    <a:pt x="3021109" y="0"/>
                  </a:lnTo>
                  <a:lnTo>
                    <a:pt x="3021109" y="475630"/>
                  </a:lnTo>
                  <a:lnTo>
                    <a:pt x="0" y="475630"/>
                  </a:lnTo>
                  <a:close/>
                </a:path>
              </a:pathLst>
            </a:custGeom>
            <a:solidFill>
              <a:srgbClr val="3B479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64" name="Google Shape;464;p18"/>
            <p:cNvSpPr txBox="1"/>
            <p:nvPr/>
          </p:nvSpPr>
          <p:spPr>
            <a:xfrm>
              <a:off x="0" y="-57150"/>
              <a:ext cx="3021000" cy="532800"/>
            </a:xfrm>
            <a:prstGeom prst="rect">
              <a:avLst/>
            </a:prstGeom>
            <a:noFill/>
            <a:ln>
              <a:noFill/>
            </a:ln>
          </p:spPr>
          <p:txBody>
            <a:bodyPr spcFirstLastPara="1" wrap="square" lIns="47025" tIns="47025" rIns="47025" bIns="47025" anchor="ctr" anchorCtr="0">
              <a:noAutofit/>
            </a:bodyPr>
            <a:lstStyle/>
            <a:p>
              <a:pPr marL="0" marR="0" lvl="0" indent="0" algn="l" rtl="0">
                <a:lnSpc>
                  <a:spcPct val="180000"/>
                </a:lnSpc>
                <a:spcBef>
                  <a:spcPts val="0"/>
                </a:spcBef>
                <a:spcAft>
                  <a:spcPts val="0"/>
                </a:spcAft>
                <a:buNone/>
              </a:pPr>
              <a:endParaRPr sz="1800">
                <a:solidFill>
                  <a:schemeClr val="dk1"/>
                </a:solidFill>
                <a:latin typeface="Calibri"/>
                <a:ea typeface="Calibri"/>
                <a:cs typeface="Calibri"/>
                <a:sym typeface="Calibri"/>
              </a:endParaRPr>
            </a:p>
          </p:txBody>
        </p:sp>
      </p:grpSp>
      <p:sp>
        <p:nvSpPr>
          <p:cNvPr id="465" name="Google Shape;465;p18"/>
          <p:cNvSpPr txBox="1"/>
          <p:nvPr/>
        </p:nvSpPr>
        <p:spPr>
          <a:xfrm>
            <a:off x="832432" y="1237173"/>
            <a:ext cx="6546300" cy="615600"/>
          </a:xfrm>
          <a:prstGeom prst="rect">
            <a:avLst/>
          </a:prstGeom>
          <a:noFill/>
          <a:ln>
            <a:noFill/>
          </a:ln>
        </p:spPr>
        <p:txBody>
          <a:bodyPr spcFirstLastPara="1" wrap="square" lIns="0" tIns="0" rIns="0" bIns="0" anchor="t" anchorCtr="0">
            <a:spAutoFit/>
          </a:bodyPr>
          <a:lstStyle/>
          <a:p>
            <a:pPr marL="0" marR="0" lvl="0" indent="0" algn="l" rtl="0">
              <a:lnSpc>
                <a:spcPct val="178725"/>
              </a:lnSpc>
              <a:spcBef>
                <a:spcPts val="0"/>
              </a:spcBef>
              <a:spcAft>
                <a:spcPts val="0"/>
              </a:spcAft>
              <a:buNone/>
            </a:pPr>
            <a:r>
              <a:rPr lang="en-US" sz="4000" b="1" dirty="0">
                <a:solidFill>
                  <a:schemeClr val="lt1"/>
                </a:solidFill>
              </a:rPr>
              <a:t>How the  Solution works</a:t>
            </a:r>
            <a:endParaRPr sz="5400" b="1" dirty="0">
              <a:solidFill>
                <a:schemeClr val="lt1"/>
              </a:solidFill>
              <a:latin typeface="Arial"/>
              <a:ea typeface="Arial"/>
              <a:cs typeface="Arial"/>
              <a:sym typeface="Arial"/>
            </a:endParaRPr>
          </a:p>
        </p:txBody>
      </p:sp>
      <p:pic>
        <p:nvPicPr>
          <p:cNvPr id="466" name="Google Shape;466;p18"/>
          <p:cNvPicPr preferRelativeResize="0"/>
          <p:nvPr/>
        </p:nvPicPr>
        <p:blipFill>
          <a:blip r:embed="rId4">
            <a:alphaModFix/>
          </a:blip>
          <a:stretch>
            <a:fillRect/>
          </a:stretch>
        </p:blipFill>
        <p:spPr>
          <a:xfrm>
            <a:off x="7307800" y="0"/>
            <a:ext cx="2648375" cy="1296075"/>
          </a:xfrm>
          <a:prstGeom prst="rect">
            <a:avLst/>
          </a:prstGeom>
          <a:noFill/>
          <a:ln>
            <a:noFill/>
          </a:ln>
        </p:spPr>
      </p:pic>
      <p:grpSp>
        <p:nvGrpSpPr>
          <p:cNvPr id="467" name="Google Shape;467;p18"/>
          <p:cNvGrpSpPr/>
          <p:nvPr/>
        </p:nvGrpSpPr>
        <p:grpSpPr>
          <a:xfrm>
            <a:off x="762000" y="2476500"/>
            <a:ext cx="3238500" cy="4000500"/>
            <a:chOff x="762000" y="2476500"/>
            <a:chExt cx="3238500" cy="4000500"/>
          </a:xfrm>
        </p:grpSpPr>
        <p:sp>
          <p:nvSpPr>
            <p:cNvPr id="468" name="Google Shape;468;p18"/>
            <p:cNvSpPr/>
            <p:nvPr/>
          </p:nvSpPr>
          <p:spPr>
            <a:xfrm>
              <a:off x="762000" y="2476500"/>
              <a:ext cx="3238500" cy="4000500"/>
            </a:xfrm>
            <a:prstGeom prst="roundRect">
              <a:avLst>
                <a:gd name="adj" fmla="val 3529"/>
              </a:avLst>
            </a:prstGeom>
            <a:solidFill>
              <a:srgbClr val="F8FAFC"/>
            </a:solidFill>
            <a:ln w="1905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69" name="Google Shape;469;p18"/>
            <p:cNvSpPr txBox="1"/>
            <p:nvPr/>
          </p:nvSpPr>
          <p:spPr>
            <a:xfrm>
              <a:off x="952500" y="2667000"/>
              <a:ext cx="2857500" cy="36195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400" b="1">
                  <a:solidFill>
                    <a:srgbClr val="3B479D"/>
                  </a:solidFill>
                  <a:latin typeface="Arial"/>
                  <a:ea typeface="Arial"/>
                  <a:cs typeface="Arial"/>
                  <a:sym typeface="Arial"/>
                </a:rPr>
                <a:t>01</a:t>
              </a:r>
              <a:endParaRPr sz="2400" b="1">
                <a:solidFill>
                  <a:srgbClr val="3B479D"/>
                </a:solidFill>
                <a:latin typeface="Arial"/>
                <a:ea typeface="Arial"/>
                <a:cs typeface="Arial"/>
                <a:sym typeface="Arial"/>
              </a:endParaRPr>
            </a:p>
            <a:p>
              <a:pPr marL="0" lvl="0" indent="0" algn="l" rtl="0">
                <a:spcBef>
                  <a:spcPts val="1125"/>
                </a:spcBef>
                <a:spcAft>
                  <a:spcPts val="0"/>
                </a:spcAft>
                <a:buNone/>
              </a:pPr>
              <a:r>
                <a:rPr lang="en-US" sz="1800" b="1">
                  <a:solidFill>
                    <a:srgbClr val="1E293B"/>
                  </a:solidFill>
                  <a:latin typeface="Arial"/>
                  <a:ea typeface="Arial"/>
                  <a:cs typeface="Arial"/>
                  <a:sym typeface="Arial"/>
                </a:rPr>
                <a:t>Clinical Data Capture</a:t>
              </a:r>
              <a:endParaRPr sz="1800" b="1">
                <a:solidFill>
                  <a:srgbClr val="1E293B"/>
                </a:solidFill>
                <a:latin typeface="Arial"/>
                <a:ea typeface="Arial"/>
                <a:cs typeface="Arial"/>
                <a:sym typeface="Arial"/>
              </a:endParaRPr>
            </a:p>
            <a:p>
              <a:pPr marL="0" lvl="0" indent="0" algn="l" rtl="0">
                <a:spcBef>
                  <a:spcPts val="750"/>
                </a:spcBef>
                <a:spcAft>
                  <a:spcPts val="0"/>
                </a:spcAft>
                <a:buNone/>
              </a:pPr>
              <a:r>
                <a:rPr lang="en-US" sz="1800" b="0">
                  <a:solidFill>
                    <a:srgbClr val="475569"/>
                  </a:solidFill>
                  <a:latin typeface="Arial"/>
                  <a:ea typeface="Arial"/>
                  <a:cs typeface="Arial"/>
                  <a:sym typeface="Arial"/>
                </a:rPr>
                <a:t>Clinicians document the full patient encounter into the eHospital EMR in real time. Including ICD-11 diagnosis codes, vital signs, lab results, prescriptions, and treatment plans.</a:t>
              </a:r>
              <a:endParaRPr sz="1800" b="0">
                <a:solidFill>
                  <a:srgbClr val="475569"/>
                </a:solidFill>
                <a:latin typeface="Arial"/>
                <a:ea typeface="Arial"/>
                <a:cs typeface="Arial"/>
                <a:sym typeface="Arial"/>
              </a:endParaRPr>
            </a:p>
          </p:txBody>
        </p:sp>
      </p:grpSp>
      <p:grpSp>
        <p:nvGrpSpPr>
          <p:cNvPr id="470" name="Google Shape;470;p18"/>
          <p:cNvGrpSpPr/>
          <p:nvPr/>
        </p:nvGrpSpPr>
        <p:grpSpPr>
          <a:xfrm>
            <a:off x="4191000" y="2476500"/>
            <a:ext cx="3238500" cy="4000500"/>
            <a:chOff x="4191000" y="2476500"/>
            <a:chExt cx="3238500" cy="4000500"/>
          </a:xfrm>
        </p:grpSpPr>
        <p:sp>
          <p:nvSpPr>
            <p:cNvPr id="471" name="Google Shape;471;p18"/>
            <p:cNvSpPr/>
            <p:nvPr/>
          </p:nvSpPr>
          <p:spPr>
            <a:xfrm>
              <a:off x="4191000" y="2476500"/>
              <a:ext cx="3238500" cy="4000500"/>
            </a:xfrm>
            <a:prstGeom prst="roundRect">
              <a:avLst>
                <a:gd name="adj" fmla="val 3529"/>
              </a:avLst>
            </a:prstGeom>
            <a:solidFill>
              <a:srgbClr val="F8FAFC"/>
            </a:solidFill>
            <a:ln w="1905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72" name="Google Shape;472;p18"/>
            <p:cNvSpPr txBox="1"/>
            <p:nvPr/>
          </p:nvSpPr>
          <p:spPr>
            <a:xfrm>
              <a:off x="4381500" y="2667000"/>
              <a:ext cx="2857500" cy="36195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400" b="1">
                  <a:solidFill>
                    <a:srgbClr val="3B479D"/>
                  </a:solidFill>
                  <a:latin typeface="Arial"/>
                  <a:ea typeface="Arial"/>
                  <a:cs typeface="Arial"/>
                  <a:sym typeface="Arial"/>
                </a:rPr>
                <a:t>02</a:t>
              </a:r>
              <a:endParaRPr sz="2400" b="1">
                <a:solidFill>
                  <a:srgbClr val="3B479D"/>
                </a:solidFill>
                <a:latin typeface="Arial"/>
                <a:ea typeface="Arial"/>
                <a:cs typeface="Arial"/>
                <a:sym typeface="Arial"/>
              </a:endParaRPr>
            </a:p>
            <a:p>
              <a:pPr marL="0" lvl="0" indent="0" algn="l" rtl="0">
                <a:spcBef>
                  <a:spcPts val="1125"/>
                </a:spcBef>
                <a:spcAft>
                  <a:spcPts val="0"/>
                </a:spcAft>
                <a:buNone/>
              </a:pPr>
              <a:r>
                <a:rPr lang="en-US" sz="1800" b="1">
                  <a:solidFill>
                    <a:srgbClr val="1E293B"/>
                  </a:solidFill>
                  <a:latin typeface="Arial"/>
                  <a:ea typeface="Arial"/>
                  <a:cs typeface="Arial"/>
                  <a:sym typeface="Arial"/>
                </a:rPr>
                <a:t>Extraction &amp; Privacy</a:t>
              </a:r>
              <a:endParaRPr sz="1800" b="1">
                <a:solidFill>
                  <a:srgbClr val="1E293B"/>
                </a:solidFill>
                <a:latin typeface="Arial"/>
                <a:ea typeface="Arial"/>
                <a:cs typeface="Arial"/>
                <a:sym typeface="Arial"/>
              </a:endParaRPr>
            </a:p>
            <a:p>
              <a:pPr marL="0" lvl="0" indent="0" algn="l" rtl="0">
                <a:spcBef>
                  <a:spcPts val="750"/>
                </a:spcBef>
                <a:spcAft>
                  <a:spcPts val="0"/>
                </a:spcAft>
                <a:buNone/>
              </a:pPr>
              <a:r>
                <a:rPr lang="en-US" sz="1800" b="0">
                  <a:solidFill>
                    <a:srgbClr val="475569"/>
                  </a:solidFill>
                  <a:latin typeface="Arial"/>
                  <a:ea typeface="Arial"/>
                  <a:cs typeface="Arial"/>
                  <a:sym typeface="Arial"/>
                </a:rPr>
                <a:t>A Java backend extracts key data elements via HL7 FHIR API. All personally identifiable information is automatically stripped, ensuring compliance with Kenya's Data Protection Act.</a:t>
              </a:r>
              <a:endParaRPr sz="1800" b="0">
                <a:solidFill>
                  <a:srgbClr val="475569"/>
                </a:solidFill>
                <a:latin typeface="Arial"/>
                <a:ea typeface="Arial"/>
                <a:cs typeface="Arial"/>
                <a:sym typeface="Arial"/>
              </a:endParaRPr>
            </a:p>
          </p:txBody>
        </p:sp>
      </p:grpSp>
      <p:grpSp>
        <p:nvGrpSpPr>
          <p:cNvPr id="473" name="Google Shape;473;p18"/>
          <p:cNvGrpSpPr/>
          <p:nvPr/>
        </p:nvGrpSpPr>
        <p:grpSpPr>
          <a:xfrm>
            <a:off x="7620000" y="2476500"/>
            <a:ext cx="3238500" cy="4000500"/>
            <a:chOff x="7620000" y="2476500"/>
            <a:chExt cx="3238500" cy="4000500"/>
          </a:xfrm>
        </p:grpSpPr>
        <p:sp>
          <p:nvSpPr>
            <p:cNvPr id="474" name="Google Shape;474;p18"/>
            <p:cNvSpPr/>
            <p:nvPr/>
          </p:nvSpPr>
          <p:spPr>
            <a:xfrm>
              <a:off x="7620000" y="2476500"/>
              <a:ext cx="3238500" cy="4000500"/>
            </a:xfrm>
            <a:prstGeom prst="roundRect">
              <a:avLst>
                <a:gd name="adj" fmla="val 3529"/>
              </a:avLst>
            </a:prstGeom>
            <a:solidFill>
              <a:srgbClr val="EFF6FF"/>
            </a:solidFill>
            <a:ln w="19050" cap="flat" cmpd="sng">
              <a:solidFill>
                <a:srgbClr val="3B479D"/>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75" name="Google Shape;475;p18"/>
            <p:cNvSpPr txBox="1"/>
            <p:nvPr/>
          </p:nvSpPr>
          <p:spPr>
            <a:xfrm>
              <a:off x="7810500" y="2667000"/>
              <a:ext cx="2857500" cy="36195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400" b="1">
                  <a:solidFill>
                    <a:srgbClr val="3B479D"/>
                  </a:solidFill>
                  <a:latin typeface="Arial"/>
                  <a:ea typeface="Arial"/>
                  <a:cs typeface="Arial"/>
                  <a:sym typeface="Arial"/>
                </a:rPr>
                <a:t>03</a:t>
              </a:r>
              <a:endParaRPr sz="2400" b="1">
                <a:solidFill>
                  <a:srgbClr val="3B479D"/>
                </a:solidFill>
                <a:latin typeface="Arial"/>
                <a:ea typeface="Arial"/>
                <a:cs typeface="Arial"/>
                <a:sym typeface="Arial"/>
              </a:endParaRPr>
            </a:p>
            <a:p>
              <a:pPr marL="0" lvl="0" indent="0" algn="l" rtl="0">
                <a:spcBef>
                  <a:spcPts val="1125"/>
                </a:spcBef>
                <a:spcAft>
                  <a:spcPts val="0"/>
                </a:spcAft>
                <a:buNone/>
              </a:pPr>
              <a:r>
                <a:rPr lang="en-US" sz="1800" b="1">
                  <a:solidFill>
                    <a:srgbClr val="1E293B"/>
                  </a:solidFill>
                  <a:latin typeface="Arial"/>
                  <a:ea typeface="Arial"/>
                  <a:cs typeface="Arial"/>
                  <a:sym typeface="Arial"/>
                </a:rPr>
                <a:t>AI Message Generation</a:t>
              </a:r>
              <a:endParaRPr sz="1800" b="1">
                <a:solidFill>
                  <a:srgbClr val="1E293B"/>
                </a:solidFill>
                <a:latin typeface="Arial"/>
                <a:ea typeface="Arial"/>
                <a:cs typeface="Arial"/>
                <a:sym typeface="Arial"/>
              </a:endParaRPr>
            </a:p>
            <a:p>
              <a:pPr marL="0" lvl="0" indent="0" algn="l" rtl="0">
                <a:spcBef>
                  <a:spcPts val="750"/>
                </a:spcBef>
                <a:spcAft>
                  <a:spcPts val="0"/>
                </a:spcAft>
                <a:buNone/>
              </a:pPr>
              <a:r>
                <a:rPr lang="en-US" sz="1800" b="0">
                  <a:solidFill>
                    <a:srgbClr val="475569"/>
                  </a:solidFill>
                  <a:latin typeface="Arial"/>
                  <a:ea typeface="Arial"/>
                  <a:cs typeface="Arial"/>
                  <a:sym typeface="Arial"/>
                </a:rPr>
                <a:t>De-identified data is passed to GPT-3.5 to generate a personalised patient message</a:t>
              </a:r>
              <a:r>
                <a:rPr lang="en-US" sz="1800">
                  <a:solidFill>
                    <a:srgbClr val="475569"/>
                  </a:solidFill>
                </a:rPr>
                <a:t>.</a:t>
              </a:r>
              <a:endParaRPr sz="1800" b="0">
                <a:solidFill>
                  <a:srgbClr val="475569"/>
                </a:solidFill>
                <a:latin typeface="Arial"/>
                <a:ea typeface="Arial"/>
                <a:cs typeface="Arial"/>
                <a:sym typeface="Arial"/>
              </a:endParaRPr>
            </a:p>
          </p:txBody>
        </p:sp>
      </p:grpSp>
      <p:grpSp>
        <p:nvGrpSpPr>
          <p:cNvPr id="476" name="Google Shape;476;p18"/>
          <p:cNvGrpSpPr/>
          <p:nvPr/>
        </p:nvGrpSpPr>
        <p:grpSpPr>
          <a:xfrm>
            <a:off x="11049000" y="2476500"/>
            <a:ext cx="3238500" cy="4000500"/>
            <a:chOff x="11049000" y="2476500"/>
            <a:chExt cx="3238500" cy="4000500"/>
          </a:xfrm>
        </p:grpSpPr>
        <p:sp>
          <p:nvSpPr>
            <p:cNvPr id="477" name="Google Shape;477;p18"/>
            <p:cNvSpPr/>
            <p:nvPr/>
          </p:nvSpPr>
          <p:spPr>
            <a:xfrm>
              <a:off x="11049000" y="2476500"/>
              <a:ext cx="3238500" cy="4000500"/>
            </a:xfrm>
            <a:prstGeom prst="roundRect">
              <a:avLst>
                <a:gd name="adj" fmla="val 3529"/>
              </a:avLst>
            </a:prstGeom>
            <a:solidFill>
              <a:srgbClr val="F8FAFC"/>
            </a:solidFill>
            <a:ln w="1905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78" name="Google Shape;478;p18"/>
            <p:cNvSpPr txBox="1"/>
            <p:nvPr/>
          </p:nvSpPr>
          <p:spPr>
            <a:xfrm>
              <a:off x="11239500" y="2667000"/>
              <a:ext cx="2857500" cy="36195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400" b="1">
                  <a:solidFill>
                    <a:srgbClr val="3B479D"/>
                  </a:solidFill>
                  <a:latin typeface="Arial"/>
                  <a:ea typeface="Arial"/>
                  <a:cs typeface="Arial"/>
                  <a:sym typeface="Arial"/>
                </a:rPr>
                <a:t>04</a:t>
              </a:r>
              <a:endParaRPr sz="2400" b="1">
                <a:solidFill>
                  <a:srgbClr val="3B479D"/>
                </a:solidFill>
                <a:latin typeface="Arial"/>
                <a:ea typeface="Arial"/>
                <a:cs typeface="Arial"/>
                <a:sym typeface="Arial"/>
              </a:endParaRPr>
            </a:p>
            <a:p>
              <a:pPr marL="0" lvl="0" indent="0" algn="l" rtl="0">
                <a:spcBef>
                  <a:spcPts val="1125"/>
                </a:spcBef>
                <a:spcAft>
                  <a:spcPts val="0"/>
                </a:spcAft>
                <a:buNone/>
              </a:pPr>
              <a:r>
                <a:rPr lang="en-US" sz="1800" b="1">
                  <a:solidFill>
                    <a:srgbClr val="1E293B"/>
                  </a:solidFill>
                  <a:latin typeface="Arial"/>
                  <a:ea typeface="Arial"/>
                  <a:cs typeface="Arial"/>
                  <a:sym typeface="Arial"/>
                </a:rPr>
                <a:t>Clinician Validation</a:t>
              </a:r>
              <a:endParaRPr sz="1800" b="1">
                <a:solidFill>
                  <a:srgbClr val="1E293B"/>
                </a:solidFill>
                <a:latin typeface="Arial"/>
                <a:ea typeface="Arial"/>
                <a:cs typeface="Arial"/>
                <a:sym typeface="Arial"/>
              </a:endParaRPr>
            </a:p>
            <a:p>
              <a:pPr marL="0" lvl="0" indent="0" algn="l" rtl="0">
                <a:spcBef>
                  <a:spcPts val="750"/>
                </a:spcBef>
                <a:spcAft>
                  <a:spcPts val="0"/>
                </a:spcAft>
                <a:buNone/>
              </a:pPr>
              <a:r>
                <a:rPr lang="en-US" sz="1800" b="0">
                  <a:solidFill>
                    <a:srgbClr val="475569"/>
                  </a:solidFill>
                  <a:latin typeface="Arial"/>
                  <a:ea typeface="Arial"/>
                  <a:cs typeface="Arial"/>
                  <a:sym typeface="Arial"/>
                </a:rPr>
                <a:t>The treating clinician reviews, edits if needed, and approves the summary before delivery. No message reaches a patient without explicit clinician sign-off.</a:t>
              </a:r>
              <a:endParaRPr sz="1800" b="0">
                <a:solidFill>
                  <a:srgbClr val="475569"/>
                </a:solidFill>
                <a:latin typeface="Arial"/>
                <a:ea typeface="Arial"/>
                <a:cs typeface="Arial"/>
                <a:sym typeface="Arial"/>
              </a:endParaRPr>
            </a:p>
          </p:txBody>
        </p:sp>
      </p:grpSp>
      <p:grpSp>
        <p:nvGrpSpPr>
          <p:cNvPr id="479" name="Google Shape;479;p18"/>
          <p:cNvGrpSpPr/>
          <p:nvPr/>
        </p:nvGrpSpPr>
        <p:grpSpPr>
          <a:xfrm>
            <a:off x="14478000" y="2476500"/>
            <a:ext cx="3238500" cy="4000500"/>
            <a:chOff x="14478000" y="2476500"/>
            <a:chExt cx="3238500" cy="4000500"/>
          </a:xfrm>
        </p:grpSpPr>
        <p:sp>
          <p:nvSpPr>
            <p:cNvPr id="480" name="Google Shape;480;p18"/>
            <p:cNvSpPr/>
            <p:nvPr/>
          </p:nvSpPr>
          <p:spPr>
            <a:xfrm>
              <a:off x="14478000" y="2476500"/>
              <a:ext cx="3238500" cy="4000500"/>
            </a:xfrm>
            <a:prstGeom prst="roundRect">
              <a:avLst>
                <a:gd name="adj" fmla="val 3529"/>
              </a:avLst>
            </a:prstGeom>
            <a:solidFill>
              <a:srgbClr val="F8FAFC"/>
            </a:solidFill>
            <a:ln w="1905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81" name="Google Shape;481;p18"/>
            <p:cNvSpPr txBox="1"/>
            <p:nvPr/>
          </p:nvSpPr>
          <p:spPr>
            <a:xfrm>
              <a:off x="14668500" y="2667000"/>
              <a:ext cx="2857500" cy="36195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400" b="1">
                  <a:solidFill>
                    <a:srgbClr val="3B479D"/>
                  </a:solidFill>
                  <a:latin typeface="Arial"/>
                  <a:ea typeface="Arial"/>
                  <a:cs typeface="Arial"/>
                  <a:sym typeface="Arial"/>
                </a:rPr>
                <a:t>05</a:t>
              </a:r>
              <a:endParaRPr sz="2400" b="1">
                <a:solidFill>
                  <a:srgbClr val="3B479D"/>
                </a:solidFill>
                <a:latin typeface="Arial"/>
                <a:ea typeface="Arial"/>
                <a:cs typeface="Arial"/>
                <a:sym typeface="Arial"/>
              </a:endParaRPr>
            </a:p>
            <a:p>
              <a:pPr marL="0" lvl="0" indent="0" algn="l" rtl="0">
                <a:spcBef>
                  <a:spcPts val="1125"/>
                </a:spcBef>
                <a:spcAft>
                  <a:spcPts val="0"/>
                </a:spcAft>
                <a:buNone/>
              </a:pPr>
              <a:r>
                <a:rPr lang="en-US" sz="1800" b="1">
                  <a:solidFill>
                    <a:srgbClr val="1E293B"/>
                  </a:solidFill>
                  <a:latin typeface="Arial"/>
                  <a:ea typeface="Arial"/>
                  <a:cs typeface="Arial"/>
                  <a:sym typeface="Arial"/>
                </a:rPr>
                <a:t>SMS Delivery</a:t>
              </a:r>
              <a:endParaRPr sz="1800" b="1">
                <a:solidFill>
                  <a:srgbClr val="1E293B"/>
                </a:solidFill>
                <a:latin typeface="Arial"/>
                <a:ea typeface="Arial"/>
                <a:cs typeface="Arial"/>
                <a:sym typeface="Arial"/>
              </a:endParaRPr>
            </a:p>
            <a:p>
              <a:pPr marL="0" lvl="0" indent="0" algn="l" rtl="0">
                <a:spcBef>
                  <a:spcPts val="750"/>
                </a:spcBef>
                <a:spcAft>
                  <a:spcPts val="0"/>
                </a:spcAft>
                <a:buNone/>
              </a:pPr>
              <a:r>
                <a:rPr lang="en-US" sz="1800" b="0">
                  <a:solidFill>
                    <a:srgbClr val="475569"/>
                  </a:solidFill>
                  <a:latin typeface="Arial"/>
                  <a:ea typeface="Arial"/>
                  <a:cs typeface="Arial"/>
                  <a:sym typeface="Arial"/>
                </a:rPr>
                <a:t>The approved message is sent via a local bulk SMS gateway, compatible with basic feature phones. Ensures delivery even in low-connectivity environments.</a:t>
              </a:r>
              <a:endParaRPr sz="1800" b="0">
                <a:solidFill>
                  <a:srgbClr val="475569"/>
                </a:solidFill>
                <a:latin typeface="Arial"/>
                <a:ea typeface="Arial"/>
                <a:cs typeface="Arial"/>
                <a:sym typeface="Arial"/>
              </a:endParaRPr>
            </a:p>
          </p:txBody>
        </p:sp>
      </p:grpSp>
      <p:grpSp>
        <p:nvGrpSpPr>
          <p:cNvPr id="482" name="Google Shape;482;p18"/>
          <p:cNvGrpSpPr/>
          <p:nvPr/>
        </p:nvGrpSpPr>
        <p:grpSpPr>
          <a:xfrm>
            <a:off x="762000" y="6858000"/>
            <a:ext cx="16954500" cy="2286000"/>
            <a:chOff x="762000" y="6858000"/>
            <a:chExt cx="16954500" cy="2286000"/>
          </a:xfrm>
        </p:grpSpPr>
        <p:sp>
          <p:nvSpPr>
            <p:cNvPr id="483" name="Google Shape;483;p18"/>
            <p:cNvSpPr/>
            <p:nvPr/>
          </p:nvSpPr>
          <p:spPr>
            <a:xfrm>
              <a:off x="762000" y="6858000"/>
              <a:ext cx="16954500" cy="2286000"/>
            </a:xfrm>
            <a:prstGeom prst="roundRect">
              <a:avLst>
                <a:gd name="adj" fmla="val 6666"/>
              </a:avLst>
            </a:prstGeom>
            <a:solidFill>
              <a:srgbClr val="F1F5F9"/>
            </a:solidFill>
            <a:ln w="9525" cap="flat" cmpd="sng">
              <a:solidFill>
                <a:srgbClr val="3B479D"/>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84" name="Google Shape;484;p18"/>
            <p:cNvSpPr txBox="1"/>
            <p:nvPr/>
          </p:nvSpPr>
          <p:spPr>
            <a:xfrm>
              <a:off x="1143000" y="7048500"/>
              <a:ext cx="16192500" cy="19050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1705" b="1">
                  <a:solidFill>
                    <a:srgbClr val="3B479D"/>
                  </a:solidFill>
                  <a:latin typeface="Arial"/>
                  <a:ea typeface="Arial"/>
                  <a:cs typeface="Arial"/>
                  <a:sym typeface="Arial"/>
                </a:rPr>
                <a:t>The LLM generates a comprehensive 6-part patient summary:</a:t>
              </a:r>
              <a:endParaRPr sz="1705" b="1">
                <a:solidFill>
                  <a:srgbClr val="3B479D"/>
                </a:solidFill>
                <a:latin typeface="Arial"/>
                <a:ea typeface="Arial"/>
                <a:cs typeface="Arial"/>
                <a:sym typeface="Arial"/>
              </a:endParaRPr>
            </a:p>
            <a:p>
              <a:pPr marL="457200" lvl="0" indent="-326390" algn="l" rtl="0">
                <a:spcBef>
                  <a:spcPts val="1125"/>
                </a:spcBef>
                <a:spcAft>
                  <a:spcPts val="0"/>
                </a:spcAft>
                <a:buClr>
                  <a:srgbClr val="1E293B"/>
                </a:buClr>
                <a:buSzPts val="1540"/>
                <a:buFont typeface="Arial"/>
                <a:buAutoNum type="arabicPeriod"/>
              </a:pPr>
              <a:r>
                <a:rPr lang="en-US" sz="1540">
                  <a:solidFill>
                    <a:srgbClr val="1E293B"/>
                  </a:solidFill>
                  <a:latin typeface="Arial"/>
                  <a:ea typeface="Arial"/>
                  <a:cs typeface="Arial"/>
                  <a:sym typeface="Arial"/>
                </a:rPr>
                <a:t>Vitals interpretation</a:t>
              </a:r>
              <a:endParaRPr sz="1540">
                <a:solidFill>
                  <a:srgbClr val="1E293B"/>
                </a:solidFill>
                <a:latin typeface="Arial"/>
                <a:ea typeface="Arial"/>
                <a:cs typeface="Arial"/>
                <a:sym typeface="Arial"/>
              </a:endParaRPr>
            </a:p>
            <a:p>
              <a:pPr marL="457200" lvl="0" indent="-326390" algn="l" rtl="0">
                <a:spcBef>
                  <a:spcPts val="0"/>
                </a:spcBef>
                <a:spcAft>
                  <a:spcPts val="0"/>
                </a:spcAft>
                <a:buClr>
                  <a:srgbClr val="1E293B"/>
                </a:buClr>
                <a:buSzPts val="1540"/>
                <a:buFont typeface="Arial"/>
                <a:buAutoNum type="arabicPeriod"/>
              </a:pPr>
              <a:r>
                <a:rPr lang="en-US" sz="1540">
                  <a:solidFill>
                    <a:srgbClr val="1E293B"/>
                  </a:solidFill>
                  <a:latin typeface="Arial"/>
                  <a:ea typeface="Arial"/>
                  <a:cs typeface="Arial"/>
                  <a:sym typeface="Arial"/>
                </a:rPr>
                <a:t>Plain-language diagnosis</a:t>
              </a:r>
              <a:endParaRPr sz="1540">
                <a:solidFill>
                  <a:srgbClr val="1E293B"/>
                </a:solidFill>
                <a:latin typeface="Arial"/>
                <a:ea typeface="Arial"/>
                <a:cs typeface="Arial"/>
                <a:sym typeface="Arial"/>
              </a:endParaRPr>
            </a:p>
            <a:p>
              <a:pPr marL="457200" lvl="0" indent="-326390" algn="l" rtl="0">
                <a:spcBef>
                  <a:spcPts val="0"/>
                </a:spcBef>
                <a:spcAft>
                  <a:spcPts val="0"/>
                </a:spcAft>
                <a:buClr>
                  <a:srgbClr val="1E293B"/>
                </a:buClr>
                <a:buSzPts val="1540"/>
                <a:buFont typeface="Arial"/>
                <a:buAutoNum type="arabicPeriod"/>
              </a:pPr>
              <a:r>
                <a:rPr lang="en-US" sz="1540">
                  <a:solidFill>
                    <a:srgbClr val="1E293B"/>
                  </a:solidFill>
                  <a:latin typeface="Arial"/>
                  <a:ea typeface="Arial"/>
                  <a:cs typeface="Arial"/>
                  <a:sym typeface="Arial"/>
                </a:rPr>
                <a:t>Test results explained</a:t>
              </a:r>
              <a:endParaRPr sz="1540">
                <a:solidFill>
                  <a:srgbClr val="1E293B"/>
                </a:solidFill>
                <a:latin typeface="Arial"/>
                <a:ea typeface="Arial"/>
                <a:cs typeface="Arial"/>
                <a:sym typeface="Arial"/>
              </a:endParaRPr>
            </a:p>
            <a:p>
              <a:pPr marL="457200" lvl="0" indent="-326390" algn="l" rtl="0">
                <a:spcBef>
                  <a:spcPts val="0"/>
                </a:spcBef>
                <a:spcAft>
                  <a:spcPts val="0"/>
                </a:spcAft>
                <a:buClr>
                  <a:srgbClr val="1E293B"/>
                </a:buClr>
                <a:buSzPts val="1540"/>
                <a:buFont typeface="Arial"/>
                <a:buAutoNum type="arabicPeriod"/>
              </a:pPr>
              <a:r>
                <a:rPr lang="en-US" sz="1540">
                  <a:solidFill>
                    <a:srgbClr val="1E293B"/>
                  </a:solidFill>
                  <a:latin typeface="Arial"/>
                  <a:ea typeface="Arial"/>
                  <a:cs typeface="Arial"/>
                  <a:sym typeface="Arial"/>
                </a:rPr>
                <a:t>Treatment plan by drug class</a:t>
              </a:r>
              <a:endParaRPr sz="1540">
                <a:solidFill>
                  <a:srgbClr val="1E293B"/>
                </a:solidFill>
                <a:latin typeface="Arial"/>
                <a:ea typeface="Arial"/>
                <a:cs typeface="Arial"/>
                <a:sym typeface="Arial"/>
              </a:endParaRPr>
            </a:p>
            <a:p>
              <a:pPr marL="457200" lvl="0" indent="-326390" algn="l" rtl="0">
                <a:spcBef>
                  <a:spcPts val="0"/>
                </a:spcBef>
                <a:spcAft>
                  <a:spcPts val="0"/>
                </a:spcAft>
                <a:buClr>
                  <a:srgbClr val="1E293B"/>
                </a:buClr>
                <a:buSzPts val="1540"/>
                <a:buFont typeface="Arial"/>
                <a:buAutoNum type="arabicPeriod"/>
              </a:pPr>
              <a:r>
                <a:rPr lang="en-US" sz="1540">
                  <a:solidFill>
                    <a:srgbClr val="1E293B"/>
                  </a:solidFill>
                  <a:latin typeface="Arial"/>
                  <a:ea typeface="Arial"/>
                  <a:cs typeface="Arial"/>
                  <a:sym typeface="Arial"/>
                </a:rPr>
                <a:t> Lifestyle and follow-up advice</a:t>
              </a:r>
              <a:endParaRPr sz="1540">
                <a:solidFill>
                  <a:srgbClr val="1E293B"/>
                </a:solidFill>
                <a:latin typeface="Arial"/>
                <a:ea typeface="Arial"/>
                <a:cs typeface="Arial"/>
                <a:sym typeface="Arial"/>
              </a:endParaRPr>
            </a:p>
            <a:p>
              <a:pPr marL="457200" lvl="0" indent="-326390" algn="l" rtl="0">
                <a:spcBef>
                  <a:spcPts val="0"/>
                </a:spcBef>
                <a:spcAft>
                  <a:spcPts val="0"/>
                </a:spcAft>
                <a:buClr>
                  <a:srgbClr val="1E293B"/>
                </a:buClr>
                <a:buSzPts val="1540"/>
                <a:buFont typeface="Arial"/>
                <a:buAutoNum type="arabicPeriod"/>
              </a:pPr>
              <a:r>
                <a:rPr lang="en-US" sz="1540">
                  <a:solidFill>
                    <a:srgbClr val="1E293B"/>
                  </a:solidFill>
                  <a:latin typeface="Arial"/>
                  <a:ea typeface="Arial"/>
                  <a:cs typeface="Arial"/>
                  <a:sym typeface="Arial"/>
                </a:rPr>
                <a:t> Warning signs</a:t>
              </a:r>
              <a:endParaRPr sz="1540">
                <a:solidFill>
                  <a:srgbClr val="1E293B"/>
                </a:solidFill>
                <a:latin typeface="Arial"/>
                <a:ea typeface="Arial"/>
                <a:cs typeface="Arial"/>
                <a:sym typeface="Aria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7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7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7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7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88"/>
        <p:cNvGrpSpPr/>
        <p:nvPr/>
      </p:nvGrpSpPr>
      <p:grpSpPr>
        <a:xfrm>
          <a:off x="0" y="0"/>
          <a:ext cx="0" cy="0"/>
          <a:chOff x="0" y="0"/>
          <a:chExt cx="0" cy="0"/>
        </a:xfrm>
      </p:grpSpPr>
      <p:sp>
        <p:nvSpPr>
          <p:cNvPr id="489" name="Google Shape;489;p19"/>
          <p:cNvSpPr/>
          <p:nvPr/>
        </p:nvSpPr>
        <p:spPr>
          <a:xfrm>
            <a:off x="6175200" y="3429000"/>
            <a:ext cx="6181200" cy="6178800"/>
          </a:xfrm>
          <a:prstGeom prst="ellipse">
            <a:avLst/>
          </a:prstGeom>
          <a:solidFill>
            <a:srgbClr val="EFF6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490" name="Google Shape;490;p19"/>
          <p:cNvSpPr/>
          <p:nvPr/>
        </p:nvSpPr>
        <p:spPr>
          <a:xfrm>
            <a:off x="914400" y="380681"/>
            <a:ext cx="2651874" cy="801481"/>
          </a:xfrm>
          <a:custGeom>
            <a:avLst/>
            <a:gdLst/>
            <a:ahLst/>
            <a:cxnLst/>
            <a:rect l="l" t="t" r="r" b="b"/>
            <a:pathLst>
              <a:path w="3761524" h="1136852" extrusionOk="0">
                <a:moveTo>
                  <a:pt x="0" y="0"/>
                </a:moveTo>
                <a:lnTo>
                  <a:pt x="3761524" y="0"/>
                </a:lnTo>
                <a:lnTo>
                  <a:pt x="3761524" y="1136852"/>
                </a:lnTo>
                <a:lnTo>
                  <a:pt x="0" y="1136852"/>
                </a:lnTo>
                <a:lnTo>
                  <a:pt x="0" y="0"/>
                </a:lnTo>
                <a:close/>
              </a:path>
            </a:pathLst>
          </a:custGeom>
          <a:blipFill rotWithShape="1">
            <a:blip r:embed="rId3">
              <a:alphaModFix/>
            </a:blip>
            <a:stretch>
              <a:fillRect t="-2570"/>
            </a:stretch>
          </a:blipFill>
          <a:ln>
            <a:noFill/>
          </a:ln>
        </p:spPr>
      </p:sp>
      <p:grpSp>
        <p:nvGrpSpPr>
          <p:cNvPr id="491" name="Google Shape;491;p19"/>
          <p:cNvGrpSpPr/>
          <p:nvPr/>
        </p:nvGrpSpPr>
        <p:grpSpPr>
          <a:xfrm>
            <a:off x="15773400" y="463679"/>
            <a:ext cx="1816696" cy="634118"/>
            <a:chOff x="0" y="0"/>
            <a:chExt cx="3332776" cy="1163306"/>
          </a:xfrm>
        </p:grpSpPr>
        <p:sp>
          <p:nvSpPr>
            <p:cNvPr id="492" name="Google Shape;492;p19"/>
            <p:cNvSpPr/>
            <p:nvPr/>
          </p:nvSpPr>
          <p:spPr>
            <a:xfrm>
              <a:off x="0" y="0"/>
              <a:ext cx="1171843" cy="1145244"/>
            </a:xfrm>
            <a:custGeom>
              <a:avLst/>
              <a:gdLst/>
              <a:ahLst/>
              <a:cxnLst/>
              <a:rect l="l" t="t" r="r" b="b"/>
              <a:pathLst>
                <a:path w="1171843" h="1145244" extrusionOk="0">
                  <a:moveTo>
                    <a:pt x="0" y="0"/>
                  </a:moveTo>
                  <a:lnTo>
                    <a:pt x="1171843" y="0"/>
                  </a:lnTo>
                  <a:lnTo>
                    <a:pt x="1171843" y="1145244"/>
                  </a:lnTo>
                  <a:lnTo>
                    <a:pt x="0" y="1145244"/>
                  </a:lnTo>
                  <a:lnTo>
                    <a:pt x="0" y="0"/>
                  </a:lnTo>
                  <a:close/>
                </a:path>
              </a:pathLst>
            </a:custGeom>
            <a:noFill/>
            <a:ln>
              <a:noFill/>
            </a:ln>
          </p:spPr>
        </p:sp>
        <p:sp>
          <p:nvSpPr>
            <p:cNvPr id="493" name="Google Shape;493;p19"/>
            <p:cNvSpPr/>
            <p:nvPr/>
          </p:nvSpPr>
          <p:spPr>
            <a:xfrm>
              <a:off x="1416663" y="359354"/>
              <a:ext cx="211474" cy="223456"/>
            </a:xfrm>
            <a:custGeom>
              <a:avLst/>
              <a:gdLst/>
              <a:ahLst/>
              <a:cxnLst/>
              <a:rect l="l" t="t" r="r" b="b"/>
              <a:pathLst>
                <a:path w="829310" h="876300" extrusionOk="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310" y="0"/>
                  </a:lnTo>
                  <a:lnTo>
                    <a:pt x="829310" y="876300"/>
                  </a:lnTo>
                  <a:lnTo>
                    <a:pt x="534797" y="876300"/>
                  </a:lnTo>
                  <a:close/>
                </a:path>
              </a:pathLst>
            </a:custGeom>
            <a:solidFill>
              <a:srgbClr val="0B6C37"/>
            </a:solidFill>
            <a:ln>
              <a:noFill/>
            </a:ln>
          </p:spPr>
        </p:sp>
        <p:grpSp>
          <p:nvGrpSpPr>
            <p:cNvPr id="494" name="Google Shape;494;p19"/>
            <p:cNvGrpSpPr/>
            <p:nvPr/>
          </p:nvGrpSpPr>
          <p:grpSpPr>
            <a:xfrm>
              <a:off x="1395782" y="661364"/>
              <a:ext cx="834319" cy="236800"/>
              <a:chOff x="63500" y="63500"/>
              <a:chExt cx="3262884" cy="926084"/>
            </a:xfrm>
          </p:grpSpPr>
          <p:sp>
            <p:nvSpPr>
              <p:cNvPr id="495" name="Google Shape;495;p19"/>
              <p:cNvSpPr/>
              <p:nvPr/>
            </p:nvSpPr>
            <p:spPr>
              <a:xfrm>
                <a:off x="63500" y="63500"/>
                <a:ext cx="753872" cy="926084"/>
              </a:xfrm>
              <a:custGeom>
                <a:avLst/>
                <a:gdLst/>
                <a:ahLst/>
                <a:cxnLst/>
                <a:rect l="l" t="t" r="r" b="b"/>
                <a:pathLst>
                  <a:path w="753872" h="926084" extrusionOk="0">
                    <a:moveTo>
                      <a:pt x="368808" y="925957"/>
                    </a:moveTo>
                    <a:cubicBezTo>
                      <a:pt x="333375" y="925957"/>
                      <a:pt x="298450" y="922909"/>
                      <a:pt x="264160" y="916686"/>
                    </a:cubicBezTo>
                    <a:cubicBezTo>
                      <a:pt x="229870" y="910463"/>
                      <a:pt x="196850" y="901573"/>
                      <a:pt x="165100" y="889635"/>
                    </a:cubicBezTo>
                    <a:cubicBezTo>
                      <a:pt x="133350" y="877697"/>
                      <a:pt x="103378" y="863854"/>
                      <a:pt x="75311" y="847725"/>
                    </a:cubicBezTo>
                    <a:cubicBezTo>
                      <a:pt x="47244" y="831596"/>
                      <a:pt x="22225" y="813816"/>
                      <a:pt x="0" y="794131"/>
                    </a:cubicBezTo>
                    <a:lnTo>
                      <a:pt x="179451" y="599186"/>
                    </a:lnTo>
                    <a:cubicBezTo>
                      <a:pt x="200025" y="621411"/>
                      <a:pt x="227457" y="641223"/>
                      <a:pt x="261747" y="658622"/>
                    </a:cubicBezTo>
                    <a:cubicBezTo>
                      <a:pt x="296037" y="676021"/>
                      <a:pt x="331216" y="684657"/>
                      <a:pt x="367538" y="684657"/>
                    </a:cubicBezTo>
                    <a:cubicBezTo>
                      <a:pt x="384048" y="684657"/>
                      <a:pt x="399161" y="681736"/>
                      <a:pt x="412750" y="676021"/>
                    </a:cubicBezTo>
                    <a:cubicBezTo>
                      <a:pt x="426339" y="670306"/>
                      <a:pt x="433197" y="659511"/>
                      <a:pt x="433197" y="643763"/>
                    </a:cubicBezTo>
                    <a:cubicBezTo>
                      <a:pt x="433197" y="635508"/>
                      <a:pt x="430911" y="628523"/>
                      <a:pt x="426339" y="622681"/>
                    </a:cubicBezTo>
                    <a:cubicBezTo>
                      <a:pt x="421767" y="616839"/>
                      <a:pt x="413766" y="610870"/>
                      <a:pt x="402209" y="604774"/>
                    </a:cubicBezTo>
                    <a:cubicBezTo>
                      <a:pt x="390652" y="598678"/>
                      <a:pt x="374777" y="591693"/>
                      <a:pt x="354584" y="584327"/>
                    </a:cubicBezTo>
                    <a:cubicBezTo>
                      <a:pt x="334391" y="576961"/>
                      <a:pt x="308991" y="568198"/>
                      <a:pt x="278511" y="558292"/>
                    </a:cubicBezTo>
                    <a:cubicBezTo>
                      <a:pt x="248793" y="548386"/>
                      <a:pt x="220345" y="536575"/>
                      <a:pt x="193167" y="522986"/>
                    </a:cubicBezTo>
                    <a:cubicBezTo>
                      <a:pt x="165989" y="509397"/>
                      <a:pt x="141732" y="492633"/>
                      <a:pt x="120777" y="472694"/>
                    </a:cubicBezTo>
                    <a:cubicBezTo>
                      <a:pt x="99822" y="452755"/>
                      <a:pt x="83058" y="429133"/>
                      <a:pt x="70612" y="401447"/>
                    </a:cubicBezTo>
                    <a:cubicBezTo>
                      <a:pt x="58166" y="373761"/>
                      <a:pt x="52070" y="340487"/>
                      <a:pt x="52070" y="301625"/>
                    </a:cubicBezTo>
                    <a:cubicBezTo>
                      <a:pt x="52070" y="247142"/>
                      <a:pt x="63246" y="200787"/>
                      <a:pt x="85471" y="162814"/>
                    </a:cubicBezTo>
                    <a:cubicBezTo>
                      <a:pt x="107696" y="124841"/>
                      <a:pt x="136398" y="93599"/>
                      <a:pt x="171450" y="69215"/>
                    </a:cubicBezTo>
                    <a:cubicBezTo>
                      <a:pt x="206502" y="44831"/>
                      <a:pt x="245872" y="27305"/>
                      <a:pt x="289687" y="16510"/>
                    </a:cubicBezTo>
                    <a:cubicBezTo>
                      <a:pt x="333502" y="5715"/>
                      <a:pt x="376682" y="0"/>
                      <a:pt x="419608" y="0"/>
                    </a:cubicBezTo>
                    <a:cubicBezTo>
                      <a:pt x="477393" y="0"/>
                      <a:pt x="536194" y="11176"/>
                      <a:pt x="596011" y="33401"/>
                    </a:cubicBezTo>
                    <a:cubicBezTo>
                      <a:pt x="655828" y="55626"/>
                      <a:pt x="708406" y="87884"/>
                      <a:pt x="753872" y="129921"/>
                    </a:cubicBezTo>
                    <a:lnTo>
                      <a:pt x="570611" y="316865"/>
                    </a:lnTo>
                    <a:cubicBezTo>
                      <a:pt x="550799" y="292100"/>
                      <a:pt x="526415" y="273304"/>
                      <a:pt x="497586" y="260604"/>
                    </a:cubicBezTo>
                    <a:cubicBezTo>
                      <a:pt x="468757" y="247904"/>
                      <a:pt x="442722" y="241427"/>
                      <a:pt x="419608" y="241427"/>
                    </a:cubicBezTo>
                    <a:cubicBezTo>
                      <a:pt x="398145" y="241427"/>
                      <a:pt x="380873" y="244475"/>
                      <a:pt x="367665" y="250698"/>
                    </a:cubicBezTo>
                    <a:cubicBezTo>
                      <a:pt x="354457" y="256921"/>
                      <a:pt x="347853" y="266954"/>
                      <a:pt x="347853" y="281051"/>
                    </a:cubicBezTo>
                    <a:cubicBezTo>
                      <a:pt x="347853" y="294259"/>
                      <a:pt x="354711" y="304165"/>
                      <a:pt x="368300" y="310769"/>
                    </a:cubicBezTo>
                    <a:cubicBezTo>
                      <a:pt x="381889" y="317373"/>
                      <a:pt x="403987" y="325628"/>
                      <a:pt x="434594" y="335534"/>
                    </a:cubicBezTo>
                    <a:cubicBezTo>
                      <a:pt x="465963" y="345440"/>
                      <a:pt x="498983" y="356997"/>
                      <a:pt x="533654" y="370205"/>
                    </a:cubicBezTo>
                    <a:cubicBezTo>
                      <a:pt x="568325" y="383413"/>
                      <a:pt x="600202" y="400558"/>
                      <a:pt x="629539" y="421640"/>
                    </a:cubicBezTo>
                    <a:cubicBezTo>
                      <a:pt x="658876" y="442722"/>
                      <a:pt x="683006" y="468503"/>
                      <a:pt x="701929" y="498983"/>
                    </a:cubicBezTo>
                    <a:cubicBezTo>
                      <a:pt x="720852" y="529463"/>
                      <a:pt x="730377" y="567436"/>
                      <a:pt x="730377" y="612902"/>
                    </a:cubicBezTo>
                    <a:cubicBezTo>
                      <a:pt x="730377" y="665734"/>
                      <a:pt x="719836" y="711708"/>
                      <a:pt x="698881" y="750951"/>
                    </a:cubicBezTo>
                    <a:cubicBezTo>
                      <a:pt x="677926" y="790194"/>
                      <a:pt x="650240" y="822706"/>
                      <a:pt x="615950" y="848741"/>
                    </a:cubicBezTo>
                    <a:cubicBezTo>
                      <a:pt x="581660" y="874776"/>
                      <a:pt x="543052" y="894080"/>
                      <a:pt x="500253" y="906907"/>
                    </a:cubicBezTo>
                    <a:cubicBezTo>
                      <a:pt x="457454" y="919734"/>
                      <a:pt x="413639" y="926084"/>
                      <a:pt x="369062" y="926084"/>
                    </a:cubicBezTo>
                  </a:path>
                </a:pathLst>
              </a:custGeom>
              <a:solidFill>
                <a:srgbClr val="0B6C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 name="Google Shape;496;p19"/>
              <p:cNvSpPr/>
              <p:nvPr/>
            </p:nvSpPr>
            <p:spPr>
              <a:xfrm>
                <a:off x="907669" y="88265"/>
                <a:ext cx="623824" cy="876300"/>
              </a:xfrm>
              <a:custGeom>
                <a:avLst/>
                <a:gdLst/>
                <a:ahLst/>
                <a:cxnLst/>
                <a:rect l="l" t="t" r="r" b="b"/>
                <a:pathLst>
                  <a:path w="623824" h="876300" extrusionOk="0">
                    <a:moveTo>
                      <a:pt x="0" y="0"/>
                    </a:moveTo>
                    <a:lnTo>
                      <a:pt x="602869" y="0"/>
                    </a:lnTo>
                    <a:lnTo>
                      <a:pt x="602869" y="245110"/>
                    </a:lnTo>
                    <a:lnTo>
                      <a:pt x="277241" y="245110"/>
                    </a:lnTo>
                    <a:lnTo>
                      <a:pt x="277241" y="320675"/>
                    </a:lnTo>
                    <a:lnTo>
                      <a:pt x="582930" y="320675"/>
                    </a:lnTo>
                    <a:lnTo>
                      <a:pt x="582930" y="549529"/>
                    </a:lnTo>
                    <a:lnTo>
                      <a:pt x="277241" y="549529"/>
                    </a:lnTo>
                    <a:lnTo>
                      <a:pt x="277241" y="631190"/>
                    </a:lnTo>
                    <a:lnTo>
                      <a:pt x="623824" y="631190"/>
                    </a:lnTo>
                    <a:lnTo>
                      <a:pt x="623824" y="876300"/>
                    </a:lnTo>
                    <a:lnTo>
                      <a:pt x="0" y="876300"/>
                    </a:lnTo>
                    <a:close/>
                  </a:path>
                </a:pathLst>
              </a:custGeom>
              <a:solidFill>
                <a:srgbClr val="0B6C37"/>
              </a:solidFill>
              <a:ln>
                <a:noFill/>
              </a:ln>
            </p:spPr>
          </p:sp>
          <p:sp>
            <p:nvSpPr>
              <p:cNvPr id="497" name="Google Shape;497;p19"/>
              <p:cNvSpPr/>
              <p:nvPr/>
            </p:nvSpPr>
            <p:spPr>
              <a:xfrm>
                <a:off x="1615567" y="63500"/>
                <a:ext cx="819532" cy="925830"/>
              </a:xfrm>
              <a:custGeom>
                <a:avLst/>
                <a:gdLst/>
                <a:ahLst/>
                <a:cxnLst/>
                <a:rect l="l" t="t" r="r" b="b"/>
                <a:pathLst>
                  <a:path w="819532" h="925830" extrusionOk="0">
                    <a:moveTo>
                      <a:pt x="0" y="462915"/>
                    </a:moveTo>
                    <a:cubicBezTo>
                      <a:pt x="0" y="392811"/>
                      <a:pt x="12446" y="329184"/>
                      <a:pt x="37084" y="272288"/>
                    </a:cubicBezTo>
                    <a:cubicBezTo>
                      <a:pt x="61722" y="215392"/>
                      <a:pt x="95631" y="166624"/>
                      <a:pt x="138557" y="126238"/>
                    </a:cubicBezTo>
                    <a:cubicBezTo>
                      <a:pt x="181483" y="85852"/>
                      <a:pt x="232029" y="54737"/>
                      <a:pt x="290195" y="32766"/>
                    </a:cubicBezTo>
                    <a:cubicBezTo>
                      <a:pt x="348361" y="10795"/>
                      <a:pt x="410591" y="0"/>
                      <a:pt x="476631" y="0"/>
                    </a:cubicBezTo>
                    <a:cubicBezTo>
                      <a:pt x="544322" y="0"/>
                      <a:pt x="608203" y="10922"/>
                      <a:pt x="668528" y="32766"/>
                    </a:cubicBezTo>
                    <a:cubicBezTo>
                      <a:pt x="728853" y="54610"/>
                      <a:pt x="779145" y="84074"/>
                      <a:pt x="819531" y="121285"/>
                    </a:cubicBezTo>
                    <a:lnTo>
                      <a:pt x="638810" y="339217"/>
                    </a:lnTo>
                    <a:cubicBezTo>
                      <a:pt x="622300" y="317754"/>
                      <a:pt x="601599" y="301498"/>
                      <a:pt x="576961" y="290322"/>
                    </a:cubicBezTo>
                    <a:cubicBezTo>
                      <a:pt x="552323" y="279146"/>
                      <a:pt x="524510" y="273558"/>
                      <a:pt x="494030" y="273558"/>
                    </a:cubicBezTo>
                    <a:cubicBezTo>
                      <a:pt x="469265" y="273558"/>
                      <a:pt x="446151" y="277876"/>
                      <a:pt x="424688" y="286512"/>
                    </a:cubicBezTo>
                    <a:cubicBezTo>
                      <a:pt x="403225" y="295148"/>
                      <a:pt x="384429" y="307721"/>
                      <a:pt x="368300" y="324231"/>
                    </a:cubicBezTo>
                    <a:cubicBezTo>
                      <a:pt x="352171" y="340741"/>
                      <a:pt x="339598" y="360807"/>
                      <a:pt x="330581" y="384302"/>
                    </a:cubicBezTo>
                    <a:cubicBezTo>
                      <a:pt x="321564" y="407797"/>
                      <a:pt x="316992" y="434086"/>
                      <a:pt x="316992" y="462915"/>
                    </a:cubicBezTo>
                    <a:cubicBezTo>
                      <a:pt x="316992" y="491744"/>
                      <a:pt x="321818" y="517525"/>
                      <a:pt x="331216" y="540258"/>
                    </a:cubicBezTo>
                    <a:cubicBezTo>
                      <a:pt x="340614" y="562991"/>
                      <a:pt x="353441" y="582549"/>
                      <a:pt x="369570" y="599059"/>
                    </a:cubicBezTo>
                    <a:cubicBezTo>
                      <a:pt x="385699" y="615569"/>
                      <a:pt x="404368" y="628142"/>
                      <a:pt x="425831" y="636778"/>
                    </a:cubicBezTo>
                    <a:cubicBezTo>
                      <a:pt x="447294" y="645414"/>
                      <a:pt x="470027" y="649732"/>
                      <a:pt x="493903" y="649732"/>
                    </a:cubicBezTo>
                    <a:cubicBezTo>
                      <a:pt x="527685" y="649732"/>
                      <a:pt x="556768" y="642747"/>
                      <a:pt x="581152" y="628650"/>
                    </a:cubicBezTo>
                    <a:cubicBezTo>
                      <a:pt x="605536" y="614553"/>
                      <a:pt x="624713" y="598170"/>
                      <a:pt x="638683" y="579120"/>
                    </a:cubicBezTo>
                    <a:lnTo>
                      <a:pt x="819404" y="795782"/>
                    </a:lnTo>
                    <a:cubicBezTo>
                      <a:pt x="779780" y="835406"/>
                      <a:pt x="731139" y="867029"/>
                      <a:pt x="673354" y="890524"/>
                    </a:cubicBezTo>
                    <a:cubicBezTo>
                      <a:pt x="615569" y="914019"/>
                      <a:pt x="549910" y="925830"/>
                      <a:pt x="476504" y="925830"/>
                    </a:cubicBezTo>
                    <a:cubicBezTo>
                      <a:pt x="410464" y="925830"/>
                      <a:pt x="348361" y="914654"/>
                      <a:pt x="290195" y="892429"/>
                    </a:cubicBezTo>
                    <a:cubicBezTo>
                      <a:pt x="232029" y="870204"/>
                      <a:pt x="181483" y="838581"/>
                      <a:pt x="138557" y="797814"/>
                    </a:cubicBezTo>
                    <a:cubicBezTo>
                      <a:pt x="95630" y="757047"/>
                      <a:pt x="61849" y="708279"/>
                      <a:pt x="37083" y="651764"/>
                    </a:cubicBezTo>
                    <a:cubicBezTo>
                      <a:pt x="12318" y="595249"/>
                      <a:pt x="0" y="532384"/>
                      <a:pt x="0" y="463042"/>
                    </a:cubicBezTo>
                  </a:path>
                </a:pathLst>
              </a:custGeom>
              <a:solidFill>
                <a:srgbClr val="0B6C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 name="Google Shape;498;p19"/>
              <p:cNvSpPr/>
              <p:nvPr/>
            </p:nvSpPr>
            <p:spPr>
              <a:xfrm>
                <a:off x="2505583" y="88265"/>
                <a:ext cx="820801" cy="901192"/>
              </a:xfrm>
              <a:custGeom>
                <a:avLst/>
                <a:gdLst/>
                <a:ahLst/>
                <a:cxnLst/>
                <a:rect l="l" t="t" r="r" b="b"/>
                <a:pathLst>
                  <a:path w="820801" h="901192" extrusionOk="0">
                    <a:moveTo>
                      <a:pt x="406019" y="901192"/>
                    </a:moveTo>
                    <a:cubicBezTo>
                      <a:pt x="337566" y="901192"/>
                      <a:pt x="277876" y="891667"/>
                      <a:pt x="227203" y="872744"/>
                    </a:cubicBezTo>
                    <a:cubicBezTo>
                      <a:pt x="176530" y="853821"/>
                      <a:pt x="134112" y="827786"/>
                      <a:pt x="100330" y="794766"/>
                    </a:cubicBezTo>
                    <a:cubicBezTo>
                      <a:pt x="66548" y="761746"/>
                      <a:pt x="41275" y="722757"/>
                      <a:pt x="24765" y="677799"/>
                    </a:cubicBezTo>
                    <a:cubicBezTo>
                      <a:pt x="8255" y="632841"/>
                      <a:pt x="0" y="584327"/>
                      <a:pt x="0" y="532384"/>
                    </a:cubicBezTo>
                    <a:lnTo>
                      <a:pt x="0" y="0"/>
                    </a:lnTo>
                    <a:lnTo>
                      <a:pt x="294640" y="0"/>
                    </a:lnTo>
                    <a:lnTo>
                      <a:pt x="294640" y="500126"/>
                    </a:lnTo>
                    <a:cubicBezTo>
                      <a:pt x="294640" y="542163"/>
                      <a:pt x="304673" y="575056"/>
                      <a:pt x="324993" y="598551"/>
                    </a:cubicBezTo>
                    <a:cubicBezTo>
                      <a:pt x="345313" y="622046"/>
                      <a:pt x="373888" y="633857"/>
                      <a:pt x="411099" y="633857"/>
                    </a:cubicBezTo>
                    <a:cubicBezTo>
                      <a:pt x="448310" y="633857"/>
                      <a:pt x="476885" y="622046"/>
                      <a:pt x="497078" y="598551"/>
                    </a:cubicBezTo>
                    <a:cubicBezTo>
                      <a:pt x="517271" y="575056"/>
                      <a:pt x="527431" y="542290"/>
                      <a:pt x="527431" y="500126"/>
                    </a:cubicBezTo>
                    <a:lnTo>
                      <a:pt x="527431" y="0"/>
                    </a:lnTo>
                    <a:lnTo>
                      <a:pt x="820801" y="0"/>
                    </a:lnTo>
                    <a:lnTo>
                      <a:pt x="820801" y="532257"/>
                    </a:lnTo>
                    <a:cubicBezTo>
                      <a:pt x="820801" y="584200"/>
                      <a:pt x="811911" y="632714"/>
                      <a:pt x="794258" y="677672"/>
                    </a:cubicBezTo>
                    <a:cubicBezTo>
                      <a:pt x="776605" y="722630"/>
                      <a:pt x="750316" y="761619"/>
                      <a:pt x="715645" y="794639"/>
                    </a:cubicBezTo>
                    <a:cubicBezTo>
                      <a:pt x="680974" y="827659"/>
                      <a:pt x="637921" y="853694"/>
                      <a:pt x="586359" y="872617"/>
                    </a:cubicBezTo>
                    <a:cubicBezTo>
                      <a:pt x="534797" y="891540"/>
                      <a:pt x="474726" y="901065"/>
                      <a:pt x="406273" y="901065"/>
                    </a:cubicBezTo>
                  </a:path>
                </a:pathLst>
              </a:custGeom>
              <a:solidFill>
                <a:srgbClr val="0B6C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99" name="Google Shape;499;p19"/>
            <p:cNvGrpSpPr/>
            <p:nvPr/>
          </p:nvGrpSpPr>
          <p:grpSpPr>
            <a:xfrm>
              <a:off x="1416662" y="51012"/>
              <a:ext cx="1146686" cy="224070"/>
              <a:chOff x="63500" y="63500"/>
              <a:chExt cx="4484497" cy="876300"/>
            </a:xfrm>
          </p:grpSpPr>
          <p:sp>
            <p:nvSpPr>
              <p:cNvPr id="500" name="Google Shape;500;p19"/>
              <p:cNvSpPr/>
              <p:nvPr/>
            </p:nvSpPr>
            <p:spPr>
              <a:xfrm>
                <a:off x="63500" y="63500"/>
                <a:ext cx="883793" cy="876300"/>
              </a:xfrm>
              <a:custGeom>
                <a:avLst/>
                <a:gdLst/>
                <a:ahLst/>
                <a:cxnLst/>
                <a:rect l="l" t="t" r="r" b="b"/>
                <a:pathLst>
                  <a:path w="883793" h="876300" extrusionOk="0">
                    <a:moveTo>
                      <a:pt x="288417" y="527304"/>
                    </a:moveTo>
                    <a:lnTo>
                      <a:pt x="285877" y="527304"/>
                    </a:lnTo>
                    <a:lnTo>
                      <a:pt x="285877" y="876300"/>
                    </a:lnTo>
                    <a:lnTo>
                      <a:pt x="0" y="876300"/>
                    </a:lnTo>
                    <a:lnTo>
                      <a:pt x="0" y="0"/>
                    </a:lnTo>
                    <a:lnTo>
                      <a:pt x="284734" y="0"/>
                    </a:lnTo>
                    <a:lnTo>
                      <a:pt x="284734" y="323088"/>
                    </a:lnTo>
                    <a:lnTo>
                      <a:pt x="287274" y="323088"/>
                    </a:lnTo>
                    <a:lnTo>
                      <a:pt x="521081" y="0"/>
                    </a:lnTo>
                    <a:lnTo>
                      <a:pt x="867664" y="0"/>
                    </a:lnTo>
                    <a:lnTo>
                      <a:pt x="538480" y="401066"/>
                    </a:lnTo>
                    <a:lnTo>
                      <a:pt x="883793" y="876300"/>
                    </a:lnTo>
                    <a:lnTo>
                      <a:pt x="522351" y="876300"/>
                    </a:lnTo>
                    <a:close/>
                  </a:path>
                </a:pathLst>
              </a:custGeom>
              <a:solidFill>
                <a:srgbClr val="95C43D"/>
              </a:solidFill>
              <a:ln>
                <a:noFill/>
              </a:ln>
            </p:spPr>
          </p:sp>
          <p:sp>
            <p:nvSpPr>
              <p:cNvPr id="501" name="Google Shape;501;p19"/>
              <p:cNvSpPr/>
              <p:nvPr/>
            </p:nvSpPr>
            <p:spPr>
              <a:xfrm>
                <a:off x="1010412" y="63500"/>
                <a:ext cx="623824" cy="876300"/>
              </a:xfrm>
              <a:custGeom>
                <a:avLst/>
                <a:gdLst/>
                <a:ahLst/>
                <a:cxnLst/>
                <a:rect l="l" t="t" r="r" b="b"/>
                <a:pathLst>
                  <a:path w="623824" h="876300" extrusionOk="0">
                    <a:moveTo>
                      <a:pt x="0" y="0"/>
                    </a:moveTo>
                    <a:lnTo>
                      <a:pt x="602742" y="0"/>
                    </a:lnTo>
                    <a:lnTo>
                      <a:pt x="602742"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95C43D"/>
              </a:solidFill>
              <a:ln>
                <a:noFill/>
              </a:ln>
            </p:spPr>
          </p:sp>
          <p:sp>
            <p:nvSpPr>
              <p:cNvPr id="502" name="Google Shape;502;p19"/>
              <p:cNvSpPr/>
              <p:nvPr/>
            </p:nvSpPr>
            <p:spPr>
              <a:xfrm>
                <a:off x="1757934" y="63500"/>
                <a:ext cx="815848" cy="876300"/>
              </a:xfrm>
              <a:custGeom>
                <a:avLst/>
                <a:gdLst/>
                <a:ahLst/>
                <a:cxnLst/>
                <a:rect l="l" t="t" r="r" b="b"/>
                <a:pathLst>
                  <a:path w="815848" h="876300" extrusionOk="0">
                    <a:moveTo>
                      <a:pt x="0" y="0"/>
                    </a:moveTo>
                    <a:lnTo>
                      <a:pt x="293370" y="0"/>
                    </a:lnTo>
                    <a:lnTo>
                      <a:pt x="543433" y="444373"/>
                    </a:lnTo>
                    <a:lnTo>
                      <a:pt x="548386" y="444373"/>
                    </a:lnTo>
                    <a:lnTo>
                      <a:pt x="536067" y="0"/>
                    </a:lnTo>
                    <a:lnTo>
                      <a:pt x="815848" y="0"/>
                    </a:lnTo>
                    <a:lnTo>
                      <a:pt x="815848" y="876300"/>
                    </a:lnTo>
                    <a:lnTo>
                      <a:pt x="514985" y="876300"/>
                    </a:lnTo>
                    <a:lnTo>
                      <a:pt x="272415" y="457962"/>
                    </a:lnTo>
                    <a:lnTo>
                      <a:pt x="267462" y="457962"/>
                    </a:lnTo>
                    <a:lnTo>
                      <a:pt x="279781" y="876300"/>
                    </a:lnTo>
                    <a:lnTo>
                      <a:pt x="0" y="876300"/>
                    </a:lnTo>
                    <a:close/>
                  </a:path>
                </a:pathLst>
              </a:custGeom>
              <a:solidFill>
                <a:srgbClr val="95C43D"/>
              </a:solidFill>
              <a:ln>
                <a:noFill/>
              </a:ln>
            </p:spPr>
          </p:sp>
          <p:sp>
            <p:nvSpPr>
              <p:cNvPr id="503" name="Google Shape;503;p19"/>
              <p:cNvSpPr/>
              <p:nvPr/>
            </p:nvSpPr>
            <p:spPr>
              <a:xfrm>
                <a:off x="2624455" y="63500"/>
                <a:ext cx="972820" cy="876300"/>
              </a:xfrm>
              <a:custGeom>
                <a:avLst/>
                <a:gdLst/>
                <a:ahLst/>
                <a:cxnLst/>
                <a:rect l="l" t="t" r="r" b="b"/>
                <a:pathLst>
                  <a:path w="972820" h="876300" extrusionOk="0">
                    <a:moveTo>
                      <a:pt x="625094" y="876300"/>
                    </a:moveTo>
                    <a:lnTo>
                      <a:pt x="330454" y="876300"/>
                    </a:lnTo>
                    <a:lnTo>
                      <a:pt x="330454" y="517398"/>
                    </a:lnTo>
                    <a:lnTo>
                      <a:pt x="0" y="0"/>
                    </a:lnTo>
                    <a:lnTo>
                      <a:pt x="355219" y="0"/>
                    </a:lnTo>
                    <a:lnTo>
                      <a:pt x="493903" y="257429"/>
                    </a:lnTo>
                    <a:lnTo>
                      <a:pt x="626237" y="0"/>
                    </a:lnTo>
                    <a:lnTo>
                      <a:pt x="972820" y="0"/>
                    </a:lnTo>
                    <a:lnTo>
                      <a:pt x="625094" y="517398"/>
                    </a:lnTo>
                    <a:close/>
                  </a:path>
                </a:pathLst>
              </a:custGeom>
              <a:solidFill>
                <a:srgbClr val="95C43D"/>
              </a:solidFill>
              <a:ln>
                <a:noFill/>
              </a:ln>
            </p:spPr>
          </p:sp>
          <p:sp>
            <p:nvSpPr>
              <p:cNvPr id="504" name="Google Shape;504;p19"/>
              <p:cNvSpPr/>
              <p:nvPr/>
            </p:nvSpPr>
            <p:spPr>
              <a:xfrm>
                <a:off x="3547872" y="63500"/>
                <a:ext cx="1000125" cy="876300"/>
              </a:xfrm>
              <a:custGeom>
                <a:avLst/>
                <a:gdLst/>
                <a:ahLst/>
                <a:cxnLst/>
                <a:rect l="l" t="t" r="r" b="b"/>
                <a:pathLst>
                  <a:path w="1000125" h="876300" extrusionOk="0">
                    <a:moveTo>
                      <a:pt x="497586" y="305689"/>
                    </a:moveTo>
                    <a:lnTo>
                      <a:pt x="425704" y="522351"/>
                    </a:lnTo>
                    <a:lnTo>
                      <a:pt x="568071" y="522351"/>
                    </a:lnTo>
                    <a:close/>
                    <a:moveTo>
                      <a:pt x="345313" y="0"/>
                    </a:moveTo>
                    <a:lnTo>
                      <a:pt x="658495" y="0"/>
                    </a:lnTo>
                    <a:lnTo>
                      <a:pt x="1000125" y="876300"/>
                    </a:lnTo>
                    <a:lnTo>
                      <a:pt x="679450" y="876300"/>
                    </a:lnTo>
                    <a:lnTo>
                      <a:pt x="633603" y="747522"/>
                    </a:lnTo>
                    <a:lnTo>
                      <a:pt x="355219" y="747522"/>
                    </a:lnTo>
                    <a:lnTo>
                      <a:pt x="311912" y="876300"/>
                    </a:lnTo>
                    <a:lnTo>
                      <a:pt x="0" y="876300"/>
                    </a:lnTo>
                    <a:close/>
                  </a:path>
                </a:pathLst>
              </a:custGeom>
              <a:solidFill>
                <a:srgbClr val="95C43D"/>
              </a:solidFill>
              <a:ln>
                <a:noFill/>
              </a:ln>
            </p:spPr>
          </p:sp>
        </p:grpSp>
        <p:grpSp>
          <p:nvGrpSpPr>
            <p:cNvPr id="505" name="Google Shape;505;p19"/>
            <p:cNvGrpSpPr/>
            <p:nvPr/>
          </p:nvGrpSpPr>
          <p:grpSpPr>
            <a:xfrm>
              <a:off x="1671093" y="359356"/>
              <a:ext cx="1012179" cy="224070"/>
              <a:chOff x="63500" y="63500"/>
              <a:chExt cx="3958463" cy="876300"/>
            </a:xfrm>
          </p:grpSpPr>
          <p:sp>
            <p:nvSpPr>
              <p:cNvPr id="506" name="Google Shape;506;p19"/>
              <p:cNvSpPr/>
              <p:nvPr/>
            </p:nvSpPr>
            <p:spPr>
              <a:xfrm>
                <a:off x="63500" y="63500"/>
                <a:ext cx="623824" cy="876300"/>
              </a:xfrm>
              <a:custGeom>
                <a:avLst/>
                <a:gdLst/>
                <a:ahLst/>
                <a:cxnLst/>
                <a:rect l="l" t="t" r="r" b="b"/>
                <a:pathLst>
                  <a:path w="623824" h="876300" extrusionOk="0">
                    <a:moveTo>
                      <a:pt x="0" y="0"/>
                    </a:moveTo>
                    <a:lnTo>
                      <a:pt x="602869" y="0"/>
                    </a:lnTo>
                    <a:lnTo>
                      <a:pt x="602869"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0B6C37"/>
              </a:solidFill>
              <a:ln>
                <a:noFill/>
              </a:ln>
            </p:spPr>
          </p:sp>
          <p:sp>
            <p:nvSpPr>
              <p:cNvPr id="507" name="Google Shape;507;p19"/>
              <p:cNvSpPr/>
              <p:nvPr/>
            </p:nvSpPr>
            <p:spPr>
              <a:xfrm>
                <a:off x="709549" y="63500"/>
                <a:ext cx="1000252" cy="876300"/>
              </a:xfrm>
              <a:custGeom>
                <a:avLst/>
                <a:gdLst/>
                <a:ahLst/>
                <a:cxnLst/>
                <a:rect l="l" t="t" r="r" b="b"/>
                <a:pathLst>
                  <a:path w="1000252" h="876300" extrusionOk="0">
                    <a:moveTo>
                      <a:pt x="497713" y="305689"/>
                    </a:moveTo>
                    <a:lnTo>
                      <a:pt x="425831" y="522351"/>
                    </a:lnTo>
                    <a:lnTo>
                      <a:pt x="568198" y="522351"/>
                    </a:lnTo>
                    <a:close/>
                    <a:moveTo>
                      <a:pt x="345440" y="0"/>
                    </a:moveTo>
                    <a:lnTo>
                      <a:pt x="658622" y="0"/>
                    </a:lnTo>
                    <a:lnTo>
                      <a:pt x="1000252" y="876300"/>
                    </a:lnTo>
                    <a:lnTo>
                      <a:pt x="679577" y="876300"/>
                    </a:lnTo>
                    <a:lnTo>
                      <a:pt x="633857" y="747522"/>
                    </a:lnTo>
                    <a:lnTo>
                      <a:pt x="355346" y="747522"/>
                    </a:lnTo>
                    <a:lnTo>
                      <a:pt x="312039" y="876300"/>
                    </a:lnTo>
                    <a:lnTo>
                      <a:pt x="0" y="876300"/>
                    </a:lnTo>
                    <a:close/>
                  </a:path>
                </a:pathLst>
              </a:custGeom>
              <a:solidFill>
                <a:srgbClr val="0B6C37"/>
              </a:solidFill>
              <a:ln>
                <a:noFill/>
              </a:ln>
            </p:spPr>
          </p:sp>
          <p:sp>
            <p:nvSpPr>
              <p:cNvPr id="508" name="Google Shape;508;p19"/>
              <p:cNvSpPr/>
              <p:nvPr/>
            </p:nvSpPr>
            <p:spPr>
              <a:xfrm>
                <a:off x="1771650" y="63500"/>
                <a:ext cx="587883" cy="876300"/>
              </a:xfrm>
              <a:custGeom>
                <a:avLst/>
                <a:gdLst/>
                <a:ahLst/>
                <a:cxnLst/>
                <a:rect l="l" t="t" r="r" b="b"/>
                <a:pathLst>
                  <a:path w="587883" h="876300" extrusionOk="0">
                    <a:moveTo>
                      <a:pt x="0" y="0"/>
                    </a:moveTo>
                    <a:lnTo>
                      <a:pt x="297053" y="0"/>
                    </a:lnTo>
                    <a:lnTo>
                      <a:pt x="297053" y="622554"/>
                    </a:lnTo>
                    <a:lnTo>
                      <a:pt x="587883" y="622554"/>
                    </a:lnTo>
                    <a:lnTo>
                      <a:pt x="587883" y="876300"/>
                    </a:lnTo>
                    <a:lnTo>
                      <a:pt x="0" y="876300"/>
                    </a:lnTo>
                    <a:close/>
                  </a:path>
                </a:pathLst>
              </a:custGeom>
              <a:solidFill>
                <a:srgbClr val="0B6C37"/>
              </a:solidFill>
              <a:ln>
                <a:noFill/>
              </a:ln>
            </p:spPr>
          </p:sp>
          <p:sp>
            <p:nvSpPr>
              <p:cNvPr id="509" name="Google Shape;509;p19"/>
              <p:cNvSpPr/>
              <p:nvPr/>
            </p:nvSpPr>
            <p:spPr>
              <a:xfrm>
                <a:off x="2375662" y="63500"/>
                <a:ext cx="725297" cy="876300"/>
              </a:xfrm>
              <a:custGeom>
                <a:avLst/>
                <a:gdLst/>
                <a:ahLst/>
                <a:cxnLst/>
                <a:rect l="l" t="t" r="r" b="b"/>
                <a:pathLst>
                  <a:path w="725297" h="876300" extrusionOk="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a:ln>
                <a:noFill/>
              </a:ln>
            </p:spPr>
          </p:sp>
          <p:sp>
            <p:nvSpPr>
              <p:cNvPr id="510" name="Google Shape;510;p19"/>
              <p:cNvSpPr/>
              <p:nvPr/>
            </p:nvSpPr>
            <p:spPr>
              <a:xfrm>
                <a:off x="3192526" y="63500"/>
                <a:ext cx="829437" cy="876300"/>
              </a:xfrm>
              <a:custGeom>
                <a:avLst/>
                <a:gdLst/>
                <a:ahLst/>
                <a:cxnLst/>
                <a:rect l="l" t="t" r="r" b="b"/>
                <a:pathLst>
                  <a:path w="829437" h="876300" extrusionOk="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437" y="0"/>
                    </a:lnTo>
                    <a:lnTo>
                      <a:pt x="829437" y="876300"/>
                    </a:lnTo>
                    <a:lnTo>
                      <a:pt x="534796" y="876300"/>
                    </a:lnTo>
                    <a:close/>
                  </a:path>
                </a:pathLst>
              </a:custGeom>
              <a:solidFill>
                <a:srgbClr val="0B6C37"/>
              </a:solidFill>
              <a:ln>
                <a:noFill/>
              </a:ln>
            </p:spPr>
          </p:sp>
        </p:grpSp>
        <p:grpSp>
          <p:nvGrpSpPr>
            <p:cNvPr id="511" name="Google Shape;511;p19"/>
            <p:cNvGrpSpPr/>
            <p:nvPr/>
          </p:nvGrpSpPr>
          <p:grpSpPr>
            <a:xfrm>
              <a:off x="1401639" y="988622"/>
              <a:ext cx="1309835" cy="144963"/>
              <a:chOff x="63500" y="63500"/>
              <a:chExt cx="5122545" cy="566928"/>
            </a:xfrm>
          </p:grpSpPr>
          <p:sp>
            <p:nvSpPr>
              <p:cNvPr id="512" name="Google Shape;512;p19"/>
              <p:cNvSpPr/>
              <p:nvPr/>
            </p:nvSpPr>
            <p:spPr>
              <a:xfrm>
                <a:off x="63500" y="63500"/>
                <a:ext cx="496824" cy="566801"/>
              </a:xfrm>
              <a:custGeom>
                <a:avLst/>
                <a:gdLst/>
                <a:ahLst/>
                <a:cxnLst/>
                <a:rect l="l" t="t" r="r" b="b"/>
                <a:pathLst>
                  <a:path w="496824" h="566801" extrusionOk="0">
                    <a:moveTo>
                      <a:pt x="415163" y="140208"/>
                    </a:moveTo>
                    <a:cubicBezTo>
                      <a:pt x="400939" y="120904"/>
                      <a:pt x="382397" y="106807"/>
                      <a:pt x="359537" y="97917"/>
                    </a:cubicBezTo>
                    <a:cubicBezTo>
                      <a:pt x="336677" y="89027"/>
                      <a:pt x="314325" y="84582"/>
                      <a:pt x="292481" y="84582"/>
                    </a:cubicBezTo>
                    <a:cubicBezTo>
                      <a:pt x="264541" y="84582"/>
                      <a:pt x="239141" y="89662"/>
                      <a:pt x="216281" y="99822"/>
                    </a:cubicBezTo>
                    <a:cubicBezTo>
                      <a:pt x="193421" y="109982"/>
                      <a:pt x="173736" y="123952"/>
                      <a:pt x="157226" y="141732"/>
                    </a:cubicBezTo>
                    <a:cubicBezTo>
                      <a:pt x="140716" y="159512"/>
                      <a:pt x="128016" y="180340"/>
                      <a:pt x="119126" y="204216"/>
                    </a:cubicBezTo>
                    <a:cubicBezTo>
                      <a:pt x="110236" y="228092"/>
                      <a:pt x="105791" y="254000"/>
                      <a:pt x="105791" y="281940"/>
                    </a:cubicBezTo>
                    <a:cubicBezTo>
                      <a:pt x="105791" y="311404"/>
                      <a:pt x="110109" y="338328"/>
                      <a:pt x="118745" y="362712"/>
                    </a:cubicBezTo>
                    <a:cubicBezTo>
                      <a:pt x="127381" y="387096"/>
                      <a:pt x="139700" y="407924"/>
                      <a:pt x="155829" y="425450"/>
                    </a:cubicBezTo>
                    <a:cubicBezTo>
                      <a:pt x="171958" y="442976"/>
                      <a:pt x="191008" y="456565"/>
                      <a:pt x="213360" y="466217"/>
                    </a:cubicBezTo>
                    <a:cubicBezTo>
                      <a:pt x="235712" y="475869"/>
                      <a:pt x="260858" y="480695"/>
                      <a:pt x="288798" y="480695"/>
                    </a:cubicBezTo>
                    <a:cubicBezTo>
                      <a:pt x="317754" y="480695"/>
                      <a:pt x="343408" y="474980"/>
                      <a:pt x="365760" y="463550"/>
                    </a:cubicBezTo>
                    <a:cubicBezTo>
                      <a:pt x="388112" y="452120"/>
                      <a:pt x="406146" y="437007"/>
                      <a:pt x="419862" y="418211"/>
                    </a:cubicBezTo>
                    <a:lnTo>
                      <a:pt x="496824" y="472313"/>
                    </a:lnTo>
                    <a:cubicBezTo>
                      <a:pt x="472948" y="502285"/>
                      <a:pt x="443738" y="525526"/>
                      <a:pt x="409194" y="542036"/>
                    </a:cubicBezTo>
                    <a:cubicBezTo>
                      <a:pt x="374650" y="558546"/>
                      <a:pt x="334264" y="566801"/>
                      <a:pt x="288036" y="566801"/>
                    </a:cubicBezTo>
                    <a:cubicBezTo>
                      <a:pt x="245872" y="566801"/>
                      <a:pt x="207137" y="559816"/>
                      <a:pt x="171958" y="545846"/>
                    </a:cubicBezTo>
                    <a:cubicBezTo>
                      <a:pt x="136779" y="531876"/>
                      <a:pt x="106299" y="512318"/>
                      <a:pt x="80899" y="487172"/>
                    </a:cubicBezTo>
                    <a:cubicBezTo>
                      <a:pt x="55499" y="462026"/>
                      <a:pt x="35687" y="432181"/>
                      <a:pt x="21463" y="397256"/>
                    </a:cubicBezTo>
                    <a:cubicBezTo>
                      <a:pt x="7239" y="362331"/>
                      <a:pt x="0" y="323977"/>
                      <a:pt x="0" y="281813"/>
                    </a:cubicBezTo>
                    <a:cubicBezTo>
                      <a:pt x="0" y="238633"/>
                      <a:pt x="7493" y="199644"/>
                      <a:pt x="22479" y="164846"/>
                    </a:cubicBezTo>
                    <a:cubicBezTo>
                      <a:pt x="37465" y="130048"/>
                      <a:pt x="58039" y="100457"/>
                      <a:pt x="84201" y="76073"/>
                    </a:cubicBezTo>
                    <a:cubicBezTo>
                      <a:pt x="110363" y="51689"/>
                      <a:pt x="141224" y="32893"/>
                      <a:pt x="176784" y="19685"/>
                    </a:cubicBezTo>
                    <a:cubicBezTo>
                      <a:pt x="212344" y="6477"/>
                      <a:pt x="250825" y="0"/>
                      <a:pt x="292481" y="0"/>
                    </a:cubicBezTo>
                    <a:cubicBezTo>
                      <a:pt x="309753" y="0"/>
                      <a:pt x="327787" y="1651"/>
                      <a:pt x="346583" y="4953"/>
                    </a:cubicBezTo>
                    <a:cubicBezTo>
                      <a:pt x="365379" y="8255"/>
                      <a:pt x="383413" y="13335"/>
                      <a:pt x="400685" y="20193"/>
                    </a:cubicBezTo>
                    <a:cubicBezTo>
                      <a:pt x="417957" y="27051"/>
                      <a:pt x="434213" y="35560"/>
                      <a:pt x="449453" y="45720"/>
                    </a:cubicBezTo>
                    <a:cubicBezTo>
                      <a:pt x="464693" y="55880"/>
                      <a:pt x="477647" y="68072"/>
                      <a:pt x="488315" y="82296"/>
                    </a:cubicBezTo>
                    <a:close/>
                  </a:path>
                </a:pathLst>
              </a:custGeom>
              <a:solidFill>
                <a:srgbClr val="4B3C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 name="Google Shape;513;p19"/>
              <p:cNvSpPr/>
              <p:nvPr/>
            </p:nvSpPr>
            <p:spPr>
              <a:xfrm>
                <a:off x="591947" y="63500"/>
                <a:ext cx="579882" cy="566928"/>
              </a:xfrm>
              <a:custGeom>
                <a:avLst/>
                <a:gdLst/>
                <a:ahLst/>
                <a:cxnLst/>
                <a:rect l="l" t="t" r="r" b="b"/>
                <a:pathLst>
                  <a:path w="579882" h="566928" extrusionOk="0">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543" y="442087"/>
                      <a:pt x="424053" y="424307"/>
                    </a:cubicBezTo>
                    <a:cubicBezTo>
                      <a:pt x="440563" y="406527"/>
                      <a:pt x="453263" y="385572"/>
                      <a:pt x="462153" y="361442"/>
                    </a:cubicBezTo>
                    <a:cubicBezTo>
                      <a:pt x="471043" y="337312"/>
                      <a:pt x="475488" y="310769"/>
                      <a:pt x="475488" y="281813"/>
                    </a:cubicBezTo>
                    <a:cubicBezTo>
                      <a:pt x="475488" y="253873"/>
                      <a:pt x="471043" y="227965"/>
                      <a:pt x="462153" y="204089"/>
                    </a:cubicBezTo>
                    <a:cubicBezTo>
                      <a:pt x="453263" y="180213"/>
                      <a:pt x="440690" y="159385"/>
                      <a:pt x="424434" y="141605"/>
                    </a:cubicBezTo>
                    <a:cubicBezTo>
                      <a:pt x="408178" y="123825"/>
                      <a:pt x="388620" y="109855"/>
                      <a:pt x="365760" y="99695"/>
                    </a:cubicBezTo>
                    <a:cubicBezTo>
                      <a:pt x="342900" y="89535"/>
                      <a:pt x="317500" y="84455"/>
                      <a:pt x="289560" y="84455"/>
                    </a:cubicBezTo>
                    <a:cubicBezTo>
                      <a:pt x="261620" y="84455"/>
                      <a:pt x="236347" y="89535"/>
                      <a:pt x="213741" y="99695"/>
                    </a:cubicBezTo>
                    <a:cubicBezTo>
                      <a:pt x="191135" y="109855"/>
                      <a:pt x="171704" y="123825"/>
                      <a:pt x="155448" y="141605"/>
                    </a:cubicBezTo>
                    <a:cubicBezTo>
                      <a:pt x="139192" y="159385"/>
                      <a:pt x="126619" y="180213"/>
                      <a:pt x="117729" y="204089"/>
                    </a:cubicBezTo>
                    <a:cubicBezTo>
                      <a:pt x="108839" y="227965"/>
                      <a:pt x="104394" y="253873"/>
                      <a:pt x="104394" y="281813"/>
                    </a:cubicBezTo>
                    <a:moveTo>
                      <a:pt x="0" y="281813"/>
                    </a:moveTo>
                    <a:cubicBezTo>
                      <a:pt x="0" y="238633"/>
                      <a:pt x="7239" y="199644"/>
                      <a:pt x="21717" y="164846"/>
                    </a:cubicBezTo>
                    <a:cubicBezTo>
                      <a:pt x="36195" y="130048"/>
                      <a:pt x="56261" y="100457"/>
                      <a:pt x="81915" y="76073"/>
                    </a:cubicBezTo>
                    <a:cubicBezTo>
                      <a:pt x="107569" y="51689"/>
                      <a:pt x="138049" y="32893"/>
                      <a:pt x="173355" y="19685"/>
                    </a:cubicBezTo>
                    <a:cubicBezTo>
                      <a:pt x="208661" y="6477"/>
                      <a:pt x="247269" y="0"/>
                      <a:pt x="288925" y="0"/>
                    </a:cubicBezTo>
                    <a:cubicBezTo>
                      <a:pt x="331089" y="0"/>
                      <a:pt x="369951" y="6604"/>
                      <a:pt x="405511" y="19812"/>
                    </a:cubicBezTo>
                    <a:cubicBezTo>
                      <a:pt x="441071" y="33020"/>
                      <a:pt x="471678" y="51816"/>
                      <a:pt x="497586" y="76200"/>
                    </a:cubicBezTo>
                    <a:cubicBezTo>
                      <a:pt x="523494" y="100584"/>
                      <a:pt x="543687" y="130175"/>
                      <a:pt x="558165" y="164973"/>
                    </a:cubicBezTo>
                    <a:cubicBezTo>
                      <a:pt x="572643" y="199771"/>
                      <a:pt x="579882" y="238760"/>
                      <a:pt x="579882" y="281940"/>
                    </a:cubicBezTo>
                    <a:cubicBezTo>
                      <a:pt x="579882" y="324104"/>
                      <a:pt x="572643" y="362585"/>
                      <a:pt x="558165" y="397383"/>
                    </a:cubicBezTo>
                    <a:cubicBezTo>
                      <a:pt x="543687" y="432181"/>
                      <a:pt x="523494" y="462153"/>
                      <a:pt x="497586" y="487299"/>
                    </a:cubicBezTo>
                    <a:cubicBezTo>
                      <a:pt x="471678" y="512445"/>
                      <a:pt x="440944" y="532003"/>
                      <a:pt x="405384" y="545973"/>
                    </a:cubicBezTo>
                    <a:cubicBezTo>
                      <a:pt x="369824"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514;p19"/>
              <p:cNvSpPr/>
              <p:nvPr/>
            </p:nvSpPr>
            <p:spPr>
              <a:xfrm>
                <a:off x="1264793" y="77216"/>
                <a:ext cx="475234" cy="539242"/>
              </a:xfrm>
              <a:custGeom>
                <a:avLst/>
                <a:gdLst/>
                <a:ahLst/>
                <a:cxnLst/>
                <a:rect l="l" t="t" r="r" b="b"/>
                <a:pathLst>
                  <a:path w="475234" h="539242" extrusionOk="0">
                    <a:moveTo>
                      <a:pt x="0" y="0"/>
                    </a:moveTo>
                    <a:lnTo>
                      <a:pt x="127127" y="0"/>
                    </a:lnTo>
                    <a:lnTo>
                      <a:pt x="377698" y="403733"/>
                    </a:lnTo>
                    <a:lnTo>
                      <a:pt x="379222" y="403733"/>
                    </a:lnTo>
                    <a:lnTo>
                      <a:pt x="379222" y="0"/>
                    </a:lnTo>
                    <a:lnTo>
                      <a:pt x="475234" y="0"/>
                    </a:lnTo>
                    <a:lnTo>
                      <a:pt x="475234" y="539242"/>
                    </a:lnTo>
                    <a:lnTo>
                      <a:pt x="353314" y="539242"/>
                    </a:lnTo>
                    <a:lnTo>
                      <a:pt x="97409" y="122682"/>
                    </a:lnTo>
                    <a:lnTo>
                      <a:pt x="95885" y="122682"/>
                    </a:lnTo>
                    <a:lnTo>
                      <a:pt x="95885" y="539242"/>
                    </a:lnTo>
                    <a:lnTo>
                      <a:pt x="0" y="539242"/>
                    </a:lnTo>
                    <a:close/>
                  </a:path>
                </a:pathLst>
              </a:custGeom>
              <a:solidFill>
                <a:srgbClr val="4B3C81"/>
              </a:solidFill>
              <a:ln>
                <a:noFill/>
              </a:ln>
            </p:spPr>
          </p:sp>
          <p:sp>
            <p:nvSpPr>
              <p:cNvPr id="515" name="Google Shape;515;p19"/>
              <p:cNvSpPr/>
              <p:nvPr/>
            </p:nvSpPr>
            <p:spPr>
              <a:xfrm>
                <a:off x="1791081" y="77216"/>
                <a:ext cx="512572" cy="539242"/>
              </a:xfrm>
              <a:custGeom>
                <a:avLst/>
                <a:gdLst/>
                <a:ahLst/>
                <a:cxnLst/>
                <a:rect l="l" t="t" r="r" b="b"/>
                <a:pathLst>
                  <a:path w="512572" h="539242" extrusionOk="0">
                    <a:moveTo>
                      <a:pt x="0" y="0"/>
                    </a:moveTo>
                    <a:lnTo>
                      <a:pt x="107442" y="0"/>
                    </a:lnTo>
                    <a:lnTo>
                      <a:pt x="255905" y="415163"/>
                    </a:lnTo>
                    <a:lnTo>
                      <a:pt x="258953" y="415163"/>
                    </a:lnTo>
                    <a:lnTo>
                      <a:pt x="409067" y="0"/>
                    </a:lnTo>
                    <a:lnTo>
                      <a:pt x="512572" y="0"/>
                    </a:lnTo>
                    <a:lnTo>
                      <a:pt x="296291" y="539242"/>
                    </a:lnTo>
                    <a:lnTo>
                      <a:pt x="213233" y="539242"/>
                    </a:lnTo>
                    <a:close/>
                  </a:path>
                </a:pathLst>
              </a:custGeom>
              <a:solidFill>
                <a:srgbClr val="4B3C81"/>
              </a:solidFill>
              <a:ln>
                <a:noFill/>
              </a:ln>
            </p:spPr>
          </p:sp>
          <p:sp>
            <p:nvSpPr>
              <p:cNvPr id="516" name="Google Shape;516;p19"/>
              <p:cNvSpPr/>
              <p:nvPr/>
            </p:nvSpPr>
            <p:spPr>
              <a:xfrm>
                <a:off x="2355469" y="77216"/>
                <a:ext cx="370967" cy="539496"/>
              </a:xfrm>
              <a:custGeom>
                <a:avLst/>
                <a:gdLst/>
                <a:ahLst/>
                <a:cxnLst/>
                <a:rect l="l" t="t" r="r" b="b"/>
                <a:pathLst>
                  <a:path w="370967" h="539496" extrusionOk="0">
                    <a:moveTo>
                      <a:pt x="0" y="0"/>
                    </a:moveTo>
                    <a:lnTo>
                      <a:pt x="357251" y="0"/>
                    </a:lnTo>
                    <a:lnTo>
                      <a:pt x="357251" y="83820"/>
                    </a:lnTo>
                    <a:lnTo>
                      <a:pt x="96012" y="83820"/>
                    </a:lnTo>
                    <a:lnTo>
                      <a:pt x="96012" y="220980"/>
                    </a:lnTo>
                    <a:lnTo>
                      <a:pt x="343535" y="220980"/>
                    </a:lnTo>
                    <a:lnTo>
                      <a:pt x="343535" y="301752"/>
                    </a:lnTo>
                    <a:lnTo>
                      <a:pt x="96012" y="301752"/>
                    </a:lnTo>
                    <a:lnTo>
                      <a:pt x="96012" y="454152"/>
                    </a:lnTo>
                    <a:lnTo>
                      <a:pt x="370967" y="454152"/>
                    </a:lnTo>
                    <a:lnTo>
                      <a:pt x="370967" y="539496"/>
                    </a:lnTo>
                    <a:lnTo>
                      <a:pt x="0" y="539496"/>
                    </a:lnTo>
                    <a:close/>
                  </a:path>
                </a:pathLst>
              </a:custGeom>
              <a:solidFill>
                <a:srgbClr val="4B3C81"/>
              </a:solidFill>
              <a:ln>
                <a:noFill/>
              </a:ln>
            </p:spPr>
          </p:sp>
          <p:sp>
            <p:nvSpPr>
              <p:cNvPr id="517" name="Google Shape;517;p19"/>
              <p:cNvSpPr/>
              <p:nvPr/>
            </p:nvSpPr>
            <p:spPr>
              <a:xfrm>
                <a:off x="2820797" y="77216"/>
                <a:ext cx="475488" cy="539242"/>
              </a:xfrm>
              <a:custGeom>
                <a:avLst/>
                <a:gdLst/>
                <a:ahLst/>
                <a:cxnLst/>
                <a:rect l="l" t="t" r="r" b="b"/>
                <a:pathLst>
                  <a:path w="475488" h="539242" extrusionOk="0">
                    <a:moveTo>
                      <a:pt x="127" y="0"/>
                    </a:moveTo>
                    <a:lnTo>
                      <a:pt x="127381" y="0"/>
                    </a:lnTo>
                    <a:lnTo>
                      <a:pt x="377952" y="403733"/>
                    </a:lnTo>
                    <a:lnTo>
                      <a:pt x="379476" y="403733"/>
                    </a:lnTo>
                    <a:lnTo>
                      <a:pt x="379476" y="0"/>
                    </a:lnTo>
                    <a:lnTo>
                      <a:pt x="475488" y="0"/>
                    </a:lnTo>
                    <a:lnTo>
                      <a:pt x="475488" y="539242"/>
                    </a:lnTo>
                    <a:lnTo>
                      <a:pt x="353568" y="539242"/>
                    </a:lnTo>
                    <a:lnTo>
                      <a:pt x="97536" y="122682"/>
                    </a:lnTo>
                    <a:lnTo>
                      <a:pt x="96012" y="122682"/>
                    </a:lnTo>
                    <a:lnTo>
                      <a:pt x="96012" y="539242"/>
                    </a:lnTo>
                    <a:lnTo>
                      <a:pt x="0" y="539242"/>
                    </a:lnTo>
                    <a:close/>
                  </a:path>
                </a:pathLst>
              </a:custGeom>
              <a:solidFill>
                <a:srgbClr val="4B3C81"/>
              </a:solidFill>
              <a:ln>
                <a:noFill/>
              </a:ln>
            </p:spPr>
          </p:sp>
          <p:sp>
            <p:nvSpPr>
              <p:cNvPr id="518" name="Google Shape;518;p19"/>
              <p:cNvSpPr/>
              <p:nvPr/>
            </p:nvSpPr>
            <p:spPr>
              <a:xfrm>
                <a:off x="3357880" y="77216"/>
                <a:ext cx="426593" cy="539242"/>
              </a:xfrm>
              <a:custGeom>
                <a:avLst/>
                <a:gdLst/>
                <a:ahLst/>
                <a:cxnLst/>
                <a:rect l="l" t="t" r="r" b="b"/>
                <a:pathLst>
                  <a:path w="426593" h="539242" extrusionOk="0">
                    <a:moveTo>
                      <a:pt x="165227" y="83820"/>
                    </a:moveTo>
                    <a:lnTo>
                      <a:pt x="0" y="83820"/>
                    </a:lnTo>
                    <a:lnTo>
                      <a:pt x="0" y="0"/>
                    </a:lnTo>
                    <a:lnTo>
                      <a:pt x="426593" y="0"/>
                    </a:lnTo>
                    <a:lnTo>
                      <a:pt x="426593" y="83820"/>
                    </a:lnTo>
                    <a:lnTo>
                      <a:pt x="261239" y="83820"/>
                    </a:lnTo>
                    <a:lnTo>
                      <a:pt x="261239" y="539242"/>
                    </a:lnTo>
                    <a:lnTo>
                      <a:pt x="165227" y="539242"/>
                    </a:lnTo>
                    <a:close/>
                  </a:path>
                </a:pathLst>
              </a:custGeom>
              <a:solidFill>
                <a:srgbClr val="4B3C81"/>
              </a:solidFill>
              <a:ln>
                <a:noFill/>
              </a:ln>
            </p:spPr>
          </p:sp>
          <p:sp>
            <p:nvSpPr>
              <p:cNvPr id="519" name="Google Shape;519;p19"/>
              <p:cNvSpPr/>
              <p:nvPr/>
            </p:nvSpPr>
            <p:spPr>
              <a:xfrm>
                <a:off x="3847719" y="77216"/>
                <a:ext cx="96012" cy="539242"/>
              </a:xfrm>
              <a:custGeom>
                <a:avLst/>
                <a:gdLst/>
                <a:ahLst/>
                <a:cxnLst/>
                <a:rect l="l" t="t" r="r" b="b"/>
                <a:pathLst>
                  <a:path w="96012" h="539242" extrusionOk="0">
                    <a:moveTo>
                      <a:pt x="0" y="0"/>
                    </a:moveTo>
                    <a:lnTo>
                      <a:pt x="96012" y="0"/>
                    </a:lnTo>
                    <a:lnTo>
                      <a:pt x="96012" y="539242"/>
                    </a:lnTo>
                    <a:lnTo>
                      <a:pt x="0" y="539242"/>
                    </a:lnTo>
                    <a:close/>
                  </a:path>
                </a:pathLst>
              </a:custGeom>
              <a:solidFill>
                <a:srgbClr val="4B3C81"/>
              </a:solidFill>
              <a:ln>
                <a:noFill/>
              </a:ln>
            </p:spPr>
          </p:sp>
          <p:sp>
            <p:nvSpPr>
              <p:cNvPr id="520" name="Google Shape;520;p19"/>
              <p:cNvSpPr/>
              <p:nvPr/>
            </p:nvSpPr>
            <p:spPr>
              <a:xfrm>
                <a:off x="4037965" y="63500"/>
                <a:ext cx="579755" cy="566928"/>
              </a:xfrm>
              <a:custGeom>
                <a:avLst/>
                <a:gdLst/>
                <a:ahLst/>
                <a:cxnLst/>
                <a:rect l="l" t="t" r="r" b="b"/>
                <a:pathLst>
                  <a:path w="579755" h="566928" extrusionOk="0">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670" y="442087"/>
                      <a:pt x="424180" y="424307"/>
                    </a:cubicBezTo>
                    <a:cubicBezTo>
                      <a:pt x="440690" y="406527"/>
                      <a:pt x="453390" y="385572"/>
                      <a:pt x="462280" y="361442"/>
                    </a:cubicBezTo>
                    <a:cubicBezTo>
                      <a:pt x="471170" y="337312"/>
                      <a:pt x="475615" y="310769"/>
                      <a:pt x="475615" y="281813"/>
                    </a:cubicBezTo>
                    <a:cubicBezTo>
                      <a:pt x="475615" y="253873"/>
                      <a:pt x="471169" y="227965"/>
                      <a:pt x="462280" y="204089"/>
                    </a:cubicBezTo>
                    <a:cubicBezTo>
                      <a:pt x="453390" y="180213"/>
                      <a:pt x="440817" y="159385"/>
                      <a:pt x="424561" y="141605"/>
                    </a:cubicBezTo>
                    <a:cubicBezTo>
                      <a:pt x="408305" y="123825"/>
                      <a:pt x="388747" y="109855"/>
                      <a:pt x="365887" y="99695"/>
                    </a:cubicBezTo>
                    <a:cubicBezTo>
                      <a:pt x="343027" y="89535"/>
                      <a:pt x="317627" y="84455"/>
                      <a:pt x="289687" y="84455"/>
                    </a:cubicBezTo>
                    <a:cubicBezTo>
                      <a:pt x="261747" y="84455"/>
                      <a:pt x="236474" y="89535"/>
                      <a:pt x="213868" y="99695"/>
                    </a:cubicBezTo>
                    <a:cubicBezTo>
                      <a:pt x="191262" y="109855"/>
                      <a:pt x="171831" y="123825"/>
                      <a:pt x="155575" y="141605"/>
                    </a:cubicBezTo>
                    <a:cubicBezTo>
                      <a:pt x="139319" y="159385"/>
                      <a:pt x="126746" y="180213"/>
                      <a:pt x="117856" y="204089"/>
                    </a:cubicBezTo>
                    <a:cubicBezTo>
                      <a:pt x="108966" y="227965"/>
                      <a:pt x="104521" y="253873"/>
                      <a:pt x="104521" y="281813"/>
                    </a:cubicBezTo>
                    <a:moveTo>
                      <a:pt x="127" y="281813"/>
                    </a:moveTo>
                    <a:cubicBezTo>
                      <a:pt x="127" y="238633"/>
                      <a:pt x="7366" y="199644"/>
                      <a:pt x="21844" y="164846"/>
                    </a:cubicBezTo>
                    <a:cubicBezTo>
                      <a:pt x="36322" y="130048"/>
                      <a:pt x="56388" y="100457"/>
                      <a:pt x="82042" y="76073"/>
                    </a:cubicBezTo>
                    <a:cubicBezTo>
                      <a:pt x="107696" y="51689"/>
                      <a:pt x="138176" y="32893"/>
                      <a:pt x="173482" y="19685"/>
                    </a:cubicBezTo>
                    <a:cubicBezTo>
                      <a:pt x="208788" y="6477"/>
                      <a:pt x="247142" y="0"/>
                      <a:pt x="288798" y="0"/>
                    </a:cubicBezTo>
                    <a:cubicBezTo>
                      <a:pt x="330962" y="0"/>
                      <a:pt x="369824" y="6604"/>
                      <a:pt x="405257" y="19812"/>
                    </a:cubicBezTo>
                    <a:cubicBezTo>
                      <a:pt x="440690" y="33020"/>
                      <a:pt x="471551" y="51816"/>
                      <a:pt x="497459" y="76200"/>
                    </a:cubicBezTo>
                    <a:cubicBezTo>
                      <a:pt x="523367" y="100584"/>
                      <a:pt x="543560" y="130175"/>
                      <a:pt x="558038" y="164973"/>
                    </a:cubicBezTo>
                    <a:cubicBezTo>
                      <a:pt x="572516" y="199771"/>
                      <a:pt x="579755" y="238760"/>
                      <a:pt x="579755" y="281940"/>
                    </a:cubicBezTo>
                    <a:cubicBezTo>
                      <a:pt x="579755" y="324104"/>
                      <a:pt x="572516" y="362585"/>
                      <a:pt x="558038" y="397383"/>
                    </a:cubicBezTo>
                    <a:cubicBezTo>
                      <a:pt x="543560" y="432181"/>
                      <a:pt x="523367" y="462153"/>
                      <a:pt x="497459" y="487299"/>
                    </a:cubicBezTo>
                    <a:cubicBezTo>
                      <a:pt x="471552" y="512445"/>
                      <a:pt x="440817" y="532003"/>
                      <a:pt x="405257" y="545973"/>
                    </a:cubicBezTo>
                    <a:cubicBezTo>
                      <a:pt x="369697"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 name="Google Shape;521;p19"/>
              <p:cNvSpPr/>
              <p:nvPr/>
            </p:nvSpPr>
            <p:spPr>
              <a:xfrm>
                <a:off x="4710684" y="77216"/>
                <a:ext cx="475361" cy="539242"/>
              </a:xfrm>
              <a:custGeom>
                <a:avLst/>
                <a:gdLst/>
                <a:ahLst/>
                <a:cxnLst/>
                <a:rect l="l" t="t" r="r" b="b"/>
                <a:pathLst>
                  <a:path w="475361" h="539242" extrusionOk="0">
                    <a:moveTo>
                      <a:pt x="0" y="0"/>
                    </a:moveTo>
                    <a:lnTo>
                      <a:pt x="127254" y="0"/>
                    </a:lnTo>
                    <a:lnTo>
                      <a:pt x="377825" y="403733"/>
                    </a:lnTo>
                    <a:lnTo>
                      <a:pt x="379349" y="403733"/>
                    </a:lnTo>
                    <a:lnTo>
                      <a:pt x="379349" y="0"/>
                    </a:lnTo>
                    <a:lnTo>
                      <a:pt x="475361" y="0"/>
                    </a:lnTo>
                    <a:lnTo>
                      <a:pt x="475361" y="539242"/>
                    </a:lnTo>
                    <a:lnTo>
                      <a:pt x="353441" y="539242"/>
                    </a:lnTo>
                    <a:lnTo>
                      <a:pt x="97536" y="122682"/>
                    </a:lnTo>
                    <a:lnTo>
                      <a:pt x="96012" y="122682"/>
                    </a:lnTo>
                    <a:lnTo>
                      <a:pt x="96012" y="539242"/>
                    </a:lnTo>
                    <a:lnTo>
                      <a:pt x="0" y="539242"/>
                    </a:lnTo>
                    <a:close/>
                  </a:path>
                </a:pathLst>
              </a:custGeom>
              <a:solidFill>
                <a:srgbClr val="4B3C81"/>
              </a:solidFill>
              <a:ln>
                <a:noFill/>
              </a:ln>
            </p:spPr>
          </p:sp>
        </p:grpSp>
        <p:sp>
          <p:nvSpPr>
            <p:cNvPr id="522" name="Google Shape;522;p19"/>
            <p:cNvSpPr/>
            <p:nvPr/>
          </p:nvSpPr>
          <p:spPr>
            <a:xfrm>
              <a:off x="2786647" y="969061"/>
              <a:ext cx="19787" cy="194245"/>
            </a:xfrm>
            <a:custGeom>
              <a:avLst/>
              <a:gdLst/>
              <a:ahLst/>
              <a:cxnLst/>
              <a:rect l="l" t="t" r="r" b="b"/>
              <a:pathLst>
                <a:path w="77597" h="761746" extrusionOk="0">
                  <a:moveTo>
                    <a:pt x="77597" y="761746"/>
                  </a:moveTo>
                  <a:lnTo>
                    <a:pt x="0" y="761746"/>
                  </a:lnTo>
                  <a:lnTo>
                    <a:pt x="0" y="0"/>
                  </a:lnTo>
                  <a:lnTo>
                    <a:pt x="77597" y="0"/>
                  </a:lnTo>
                  <a:close/>
                </a:path>
              </a:pathLst>
            </a:custGeom>
            <a:solidFill>
              <a:srgbClr val="090F10"/>
            </a:solidFill>
            <a:ln>
              <a:noFill/>
            </a:ln>
          </p:spPr>
        </p:sp>
        <p:grpSp>
          <p:nvGrpSpPr>
            <p:cNvPr id="523" name="Google Shape;523;p19"/>
            <p:cNvGrpSpPr/>
            <p:nvPr/>
          </p:nvGrpSpPr>
          <p:grpSpPr>
            <a:xfrm>
              <a:off x="2268243" y="667702"/>
              <a:ext cx="755181" cy="224070"/>
              <a:chOff x="63500" y="63500"/>
              <a:chExt cx="2953385" cy="876300"/>
            </a:xfrm>
          </p:grpSpPr>
          <p:sp>
            <p:nvSpPr>
              <p:cNvPr id="524" name="Google Shape;524;p19"/>
              <p:cNvSpPr/>
              <p:nvPr/>
            </p:nvSpPr>
            <p:spPr>
              <a:xfrm>
                <a:off x="63500" y="63500"/>
                <a:ext cx="800862" cy="876300"/>
              </a:xfrm>
              <a:custGeom>
                <a:avLst/>
                <a:gdLst/>
                <a:ahLst/>
                <a:cxnLst/>
                <a:rect l="l" t="t" r="r" b="b"/>
                <a:pathLst>
                  <a:path w="800862" h="876300" extrusionOk="0">
                    <a:moveTo>
                      <a:pt x="283464" y="370078"/>
                    </a:moveTo>
                    <a:lnTo>
                      <a:pt x="341122" y="370078"/>
                    </a:lnTo>
                    <a:cubicBezTo>
                      <a:pt x="350901" y="370078"/>
                      <a:pt x="361823" y="369316"/>
                      <a:pt x="373634" y="367665"/>
                    </a:cubicBezTo>
                    <a:cubicBezTo>
                      <a:pt x="385445" y="366014"/>
                      <a:pt x="396494" y="362585"/>
                      <a:pt x="406781" y="357124"/>
                    </a:cubicBezTo>
                    <a:cubicBezTo>
                      <a:pt x="417068" y="351663"/>
                      <a:pt x="425577" y="344297"/>
                      <a:pt x="432562" y="334772"/>
                    </a:cubicBezTo>
                    <a:cubicBezTo>
                      <a:pt x="439547" y="325247"/>
                      <a:pt x="442976" y="312674"/>
                      <a:pt x="442976" y="297053"/>
                    </a:cubicBezTo>
                    <a:cubicBezTo>
                      <a:pt x="442976" y="281432"/>
                      <a:pt x="440055" y="268986"/>
                      <a:pt x="434340" y="259969"/>
                    </a:cubicBezTo>
                    <a:cubicBezTo>
                      <a:pt x="428625" y="250952"/>
                      <a:pt x="421259" y="244094"/>
                      <a:pt x="412242" y="239522"/>
                    </a:cubicBezTo>
                    <a:cubicBezTo>
                      <a:pt x="403225" y="234950"/>
                      <a:pt x="393446" y="232156"/>
                      <a:pt x="382778" y="230886"/>
                    </a:cubicBezTo>
                    <a:cubicBezTo>
                      <a:pt x="372110" y="229616"/>
                      <a:pt x="362331" y="229108"/>
                      <a:pt x="353314" y="229108"/>
                    </a:cubicBezTo>
                    <a:lnTo>
                      <a:pt x="283464" y="229108"/>
                    </a:lnTo>
                    <a:close/>
                    <a:moveTo>
                      <a:pt x="0" y="0"/>
                    </a:moveTo>
                    <a:lnTo>
                      <a:pt x="377571" y="0"/>
                    </a:lnTo>
                    <a:cubicBezTo>
                      <a:pt x="420497" y="0"/>
                      <a:pt x="463169" y="4318"/>
                      <a:pt x="505714" y="12954"/>
                    </a:cubicBezTo>
                    <a:cubicBezTo>
                      <a:pt x="548259" y="21590"/>
                      <a:pt x="586232" y="36957"/>
                      <a:pt x="619633" y="58801"/>
                    </a:cubicBezTo>
                    <a:cubicBezTo>
                      <a:pt x="653034" y="80645"/>
                      <a:pt x="680085" y="109982"/>
                      <a:pt x="700659" y="146685"/>
                    </a:cubicBezTo>
                    <a:cubicBezTo>
                      <a:pt x="721233" y="183388"/>
                      <a:pt x="731647" y="229362"/>
                      <a:pt x="731647" y="284734"/>
                    </a:cubicBezTo>
                    <a:cubicBezTo>
                      <a:pt x="731647" y="338328"/>
                      <a:pt x="718439" y="385572"/>
                      <a:pt x="692150" y="426466"/>
                    </a:cubicBezTo>
                    <a:cubicBezTo>
                      <a:pt x="665861" y="467360"/>
                      <a:pt x="628015" y="498856"/>
                      <a:pt x="578612" y="521208"/>
                    </a:cubicBezTo>
                    <a:lnTo>
                      <a:pt x="800862" y="876300"/>
                    </a:lnTo>
                    <a:lnTo>
                      <a:pt x="462407" y="876300"/>
                    </a:lnTo>
                    <a:lnTo>
                      <a:pt x="294640" y="563245"/>
                    </a:lnTo>
                    <a:lnTo>
                      <a:pt x="286004" y="563245"/>
                    </a:lnTo>
                    <a:lnTo>
                      <a:pt x="286004" y="876300"/>
                    </a:lnTo>
                    <a:lnTo>
                      <a:pt x="0" y="876300"/>
                    </a:lnTo>
                    <a:close/>
                  </a:path>
                </a:pathLst>
              </a:custGeom>
              <a:solidFill>
                <a:srgbClr val="0B6C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 name="Google Shape;525;p19"/>
              <p:cNvSpPr/>
              <p:nvPr/>
            </p:nvSpPr>
            <p:spPr>
              <a:xfrm>
                <a:off x="948563" y="63500"/>
                <a:ext cx="297053" cy="876300"/>
              </a:xfrm>
              <a:custGeom>
                <a:avLst/>
                <a:gdLst/>
                <a:ahLst/>
                <a:cxnLst/>
                <a:rect l="l" t="t" r="r" b="b"/>
                <a:pathLst>
                  <a:path w="297053" h="876300" extrusionOk="0">
                    <a:moveTo>
                      <a:pt x="0" y="0"/>
                    </a:moveTo>
                    <a:lnTo>
                      <a:pt x="297053" y="0"/>
                    </a:lnTo>
                    <a:lnTo>
                      <a:pt x="297053" y="876300"/>
                    </a:lnTo>
                    <a:lnTo>
                      <a:pt x="0" y="876300"/>
                    </a:lnTo>
                    <a:close/>
                  </a:path>
                </a:pathLst>
              </a:custGeom>
              <a:solidFill>
                <a:srgbClr val="0B6C37"/>
              </a:solidFill>
              <a:ln>
                <a:noFill/>
              </a:ln>
            </p:spPr>
          </p:sp>
          <p:sp>
            <p:nvSpPr>
              <p:cNvPr id="526" name="Google Shape;526;p19"/>
              <p:cNvSpPr/>
              <p:nvPr/>
            </p:nvSpPr>
            <p:spPr>
              <a:xfrm>
                <a:off x="1338453" y="63500"/>
                <a:ext cx="725297" cy="876300"/>
              </a:xfrm>
              <a:custGeom>
                <a:avLst/>
                <a:gdLst/>
                <a:ahLst/>
                <a:cxnLst/>
                <a:rect l="l" t="t" r="r" b="b"/>
                <a:pathLst>
                  <a:path w="725297" h="876300" extrusionOk="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a:ln>
                <a:noFill/>
              </a:ln>
            </p:spPr>
          </p:sp>
          <p:sp>
            <p:nvSpPr>
              <p:cNvPr id="527" name="Google Shape;527;p19"/>
              <p:cNvSpPr/>
              <p:nvPr/>
            </p:nvSpPr>
            <p:spPr>
              <a:xfrm>
                <a:off x="2043938" y="63500"/>
                <a:ext cx="972947" cy="876300"/>
              </a:xfrm>
              <a:custGeom>
                <a:avLst/>
                <a:gdLst/>
                <a:ahLst/>
                <a:cxnLst/>
                <a:rect l="l" t="t" r="r" b="b"/>
                <a:pathLst>
                  <a:path w="972947" h="876300" extrusionOk="0">
                    <a:moveTo>
                      <a:pt x="625094" y="876300"/>
                    </a:moveTo>
                    <a:lnTo>
                      <a:pt x="330454" y="876300"/>
                    </a:lnTo>
                    <a:lnTo>
                      <a:pt x="330454" y="517398"/>
                    </a:lnTo>
                    <a:lnTo>
                      <a:pt x="0" y="0"/>
                    </a:lnTo>
                    <a:lnTo>
                      <a:pt x="355219" y="0"/>
                    </a:lnTo>
                    <a:lnTo>
                      <a:pt x="493903" y="257429"/>
                    </a:lnTo>
                    <a:lnTo>
                      <a:pt x="626364" y="0"/>
                    </a:lnTo>
                    <a:lnTo>
                      <a:pt x="972947" y="0"/>
                    </a:lnTo>
                    <a:lnTo>
                      <a:pt x="625094" y="517398"/>
                    </a:lnTo>
                    <a:close/>
                  </a:path>
                </a:pathLst>
              </a:custGeom>
              <a:solidFill>
                <a:srgbClr val="0B6C37"/>
              </a:solidFill>
              <a:ln>
                <a:noFill/>
              </a:ln>
            </p:spPr>
          </p:sp>
        </p:grpSp>
        <p:grpSp>
          <p:nvGrpSpPr>
            <p:cNvPr id="528" name="Google Shape;528;p19"/>
            <p:cNvGrpSpPr/>
            <p:nvPr/>
          </p:nvGrpSpPr>
          <p:grpSpPr>
            <a:xfrm>
              <a:off x="2879343" y="988620"/>
              <a:ext cx="453433" cy="144963"/>
              <a:chOff x="63500" y="63500"/>
              <a:chExt cx="1773301" cy="566928"/>
            </a:xfrm>
          </p:grpSpPr>
          <p:sp>
            <p:nvSpPr>
              <p:cNvPr id="529" name="Google Shape;529;p19"/>
              <p:cNvSpPr/>
              <p:nvPr/>
            </p:nvSpPr>
            <p:spPr>
              <a:xfrm>
                <a:off x="63500" y="63500"/>
                <a:ext cx="362585" cy="553085"/>
              </a:xfrm>
              <a:custGeom>
                <a:avLst/>
                <a:gdLst/>
                <a:ahLst/>
                <a:cxnLst/>
                <a:rect l="l" t="t" r="r" b="b"/>
                <a:pathLst>
                  <a:path w="362585" h="553085" extrusionOk="0">
                    <a:moveTo>
                      <a:pt x="3810" y="469265"/>
                    </a:moveTo>
                    <a:lnTo>
                      <a:pt x="211709" y="265049"/>
                    </a:lnTo>
                    <a:cubicBezTo>
                      <a:pt x="228473" y="248793"/>
                      <a:pt x="241808" y="232410"/>
                      <a:pt x="251714" y="215900"/>
                    </a:cubicBezTo>
                    <a:cubicBezTo>
                      <a:pt x="261620" y="199390"/>
                      <a:pt x="266573" y="180467"/>
                      <a:pt x="266573" y="159131"/>
                    </a:cubicBezTo>
                    <a:cubicBezTo>
                      <a:pt x="266573" y="133731"/>
                      <a:pt x="258318" y="113538"/>
                      <a:pt x="241808" y="98552"/>
                    </a:cubicBezTo>
                    <a:cubicBezTo>
                      <a:pt x="225298" y="83566"/>
                      <a:pt x="204851" y="76200"/>
                      <a:pt x="180467" y="76200"/>
                    </a:cubicBezTo>
                    <a:cubicBezTo>
                      <a:pt x="154559" y="76200"/>
                      <a:pt x="133731" y="84963"/>
                      <a:pt x="117983" y="102489"/>
                    </a:cubicBezTo>
                    <a:cubicBezTo>
                      <a:pt x="102235" y="120015"/>
                      <a:pt x="92583" y="141986"/>
                      <a:pt x="89027"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1991" y="0"/>
                    </a:cubicBezTo>
                    <a:cubicBezTo>
                      <a:pt x="205359" y="0"/>
                      <a:pt x="227838" y="3302"/>
                      <a:pt x="249428" y="9906"/>
                    </a:cubicBezTo>
                    <a:cubicBezTo>
                      <a:pt x="271018" y="16510"/>
                      <a:pt x="290195" y="26543"/>
                      <a:pt x="306959" y="40005"/>
                    </a:cubicBezTo>
                    <a:cubicBezTo>
                      <a:pt x="323723" y="53467"/>
                      <a:pt x="337058" y="69977"/>
                      <a:pt x="346964" y="89535"/>
                    </a:cubicBezTo>
                    <a:cubicBezTo>
                      <a:pt x="356870" y="109093"/>
                      <a:pt x="361823" y="131826"/>
                      <a:pt x="361823" y="157734"/>
                    </a:cubicBezTo>
                    <a:cubicBezTo>
                      <a:pt x="361823" y="175006"/>
                      <a:pt x="359537" y="191135"/>
                      <a:pt x="354965" y="206121"/>
                    </a:cubicBezTo>
                    <a:cubicBezTo>
                      <a:pt x="350393" y="221107"/>
                      <a:pt x="344170" y="235204"/>
                      <a:pt x="336296" y="248412"/>
                    </a:cubicBezTo>
                    <a:cubicBezTo>
                      <a:pt x="328422" y="261620"/>
                      <a:pt x="319278" y="274193"/>
                      <a:pt x="308864" y="286131"/>
                    </a:cubicBezTo>
                    <a:cubicBezTo>
                      <a:pt x="298450" y="298069"/>
                      <a:pt x="287147" y="309626"/>
                      <a:pt x="274955" y="320802"/>
                    </a:cubicBezTo>
                    <a:lnTo>
                      <a:pt x="119507" y="469265"/>
                    </a:lnTo>
                    <a:lnTo>
                      <a:pt x="362585" y="469265"/>
                    </a:lnTo>
                    <a:lnTo>
                      <a:pt x="362585" y="553085"/>
                    </a:lnTo>
                    <a:lnTo>
                      <a:pt x="3810" y="553085"/>
                    </a:lnTo>
                    <a:close/>
                  </a:path>
                </a:pathLst>
              </a:custGeom>
              <a:solidFill>
                <a:srgbClr val="4B3C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 name="Google Shape;530;p19"/>
              <p:cNvSpPr/>
              <p:nvPr/>
            </p:nvSpPr>
            <p:spPr>
              <a:xfrm>
                <a:off x="521208" y="63500"/>
                <a:ext cx="381000" cy="566928"/>
              </a:xfrm>
              <a:custGeom>
                <a:avLst/>
                <a:gdLst/>
                <a:ahLst/>
                <a:cxnLst/>
                <a:rect l="l" t="t" r="r" b="b"/>
                <a:pathLst>
                  <a:path w="381000" h="566928" extrusionOk="0">
                    <a:moveTo>
                      <a:pt x="287274" y="283337"/>
                    </a:moveTo>
                    <a:cubicBezTo>
                      <a:pt x="287274" y="264541"/>
                      <a:pt x="286131" y="243205"/>
                      <a:pt x="283845" y="219329"/>
                    </a:cubicBezTo>
                    <a:cubicBezTo>
                      <a:pt x="281559" y="195453"/>
                      <a:pt x="276987" y="172847"/>
                      <a:pt x="270129" y="151511"/>
                    </a:cubicBezTo>
                    <a:cubicBezTo>
                      <a:pt x="263271" y="130175"/>
                      <a:pt x="253492" y="112395"/>
                      <a:pt x="240792" y="97917"/>
                    </a:cubicBezTo>
                    <a:cubicBezTo>
                      <a:pt x="228092" y="83439"/>
                      <a:pt x="211582" y="76200"/>
                      <a:pt x="191262" y="76200"/>
                    </a:cubicBezTo>
                    <a:cubicBezTo>
                      <a:pt x="170434" y="76200"/>
                      <a:pt x="153670" y="83439"/>
                      <a:pt x="140970" y="97917"/>
                    </a:cubicBezTo>
                    <a:cubicBezTo>
                      <a:pt x="128270" y="112395"/>
                      <a:pt x="118491" y="130302"/>
                      <a:pt x="111633" y="151638"/>
                    </a:cubicBezTo>
                    <a:cubicBezTo>
                      <a:pt x="104775" y="172974"/>
                      <a:pt x="100076" y="195580"/>
                      <a:pt x="97536" y="219456"/>
                    </a:cubicBezTo>
                    <a:cubicBezTo>
                      <a:pt x="94996" y="243332"/>
                      <a:pt x="93726" y="264668"/>
                      <a:pt x="93726" y="283464"/>
                    </a:cubicBezTo>
                    <a:cubicBezTo>
                      <a:pt x="93726" y="302260"/>
                      <a:pt x="94996" y="323596"/>
                      <a:pt x="97536" y="347472"/>
                    </a:cubicBezTo>
                    <a:cubicBezTo>
                      <a:pt x="100076" y="371348"/>
                      <a:pt x="104775" y="393700"/>
                      <a:pt x="111633" y="414528"/>
                    </a:cubicBezTo>
                    <a:cubicBezTo>
                      <a:pt x="118491" y="435356"/>
                      <a:pt x="128270" y="453009"/>
                      <a:pt x="140970" y="467487"/>
                    </a:cubicBezTo>
                    <a:cubicBezTo>
                      <a:pt x="153670" y="481965"/>
                      <a:pt x="170434" y="489204"/>
                      <a:pt x="191262" y="489204"/>
                    </a:cubicBezTo>
                    <a:cubicBezTo>
                      <a:pt x="211582" y="489204"/>
                      <a:pt x="228092" y="481965"/>
                      <a:pt x="240792" y="467487"/>
                    </a:cubicBezTo>
                    <a:cubicBezTo>
                      <a:pt x="253492" y="453009"/>
                      <a:pt x="263271" y="435356"/>
                      <a:pt x="270129" y="414528"/>
                    </a:cubicBezTo>
                    <a:cubicBezTo>
                      <a:pt x="276987" y="393700"/>
                      <a:pt x="281559" y="371348"/>
                      <a:pt x="283845" y="347472"/>
                    </a:cubicBezTo>
                    <a:cubicBezTo>
                      <a:pt x="286131" y="323596"/>
                      <a:pt x="287274" y="302260"/>
                      <a:pt x="287274" y="283464"/>
                    </a:cubicBezTo>
                    <a:moveTo>
                      <a:pt x="381000" y="283464"/>
                    </a:moveTo>
                    <a:cubicBezTo>
                      <a:pt x="381000" y="327152"/>
                      <a:pt x="376809" y="366522"/>
                      <a:pt x="368427" y="401574"/>
                    </a:cubicBezTo>
                    <a:cubicBezTo>
                      <a:pt x="360045" y="436626"/>
                      <a:pt x="347853" y="466344"/>
                      <a:pt x="331851" y="490728"/>
                    </a:cubicBezTo>
                    <a:cubicBezTo>
                      <a:pt x="315849" y="515112"/>
                      <a:pt x="296037" y="533908"/>
                      <a:pt x="272415" y="547116"/>
                    </a:cubicBezTo>
                    <a:cubicBezTo>
                      <a:pt x="248793" y="560324"/>
                      <a:pt x="221742" y="566928"/>
                      <a:pt x="191262" y="566928"/>
                    </a:cubicBezTo>
                    <a:cubicBezTo>
                      <a:pt x="160782" y="566928"/>
                      <a:pt x="133604" y="560324"/>
                      <a:pt x="109728" y="547116"/>
                    </a:cubicBezTo>
                    <a:cubicBezTo>
                      <a:pt x="85852" y="533908"/>
                      <a:pt x="65786" y="515112"/>
                      <a:pt x="49530" y="490728"/>
                    </a:cubicBezTo>
                    <a:cubicBezTo>
                      <a:pt x="33274" y="466344"/>
                      <a:pt x="20955" y="436626"/>
                      <a:pt x="12573" y="401574"/>
                    </a:cubicBezTo>
                    <a:cubicBezTo>
                      <a:pt x="4191" y="366522"/>
                      <a:pt x="0" y="327152"/>
                      <a:pt x="0" y="283464"/>
                    </a:cubicBezTo>
                    <a:cubicBezTo>
                      <a:pt x="0" y="239776"/>
                      <a:pt x="4191" y="200406"/>
                      <a:pt x="12573" y="165481"/>
                    </a:cubicBezTo>
                    <a:cubicBezTo>
                      <a:pt x="20955" y="130556"/>
                      <a:pt x="33274" y="100711"/>
                      <a:pt x="49530" y="76327"/>
                    </a:cubicBezTo>
                    <a:cubicBezTo>
                      <a:pt x="65786" y="51943"/>
                      <a:pt x="85852" y="33147"/>
                      <a:pt x="109728" y="19939"/>
                    </a:cubicBezTo>
                    <a:cubicBezTo>
                      <a:pt x="133604" y="6731"/>
                      <a:pt x="160782" y="0"/>
                      <a:pt x="191262" y="0"/>
                    </a:cubicBezTo>
                    <a:cubicBezTo>
                      <a:pt x="221742" y="0"/>
                      <a:pt x="248793" y="6604"/>
                      <a:pt x="272415" y="19812"/>
                    </a:cubicBezTo>
                    <a:cubicBezTo>
                      <a:pt x="296037" y="33020"/>
                      <a:pt x="315849" y="51816"/>
                      <a:pt x="331851" y="76200"/>
                    </a:cubicBezTo>
                    <a:cubicBezTo>
                      <a:pt x="347853" y="100584"/>
                      <a:pt x="360045" y="130302"/>
                      <a:pt x="368427" y="165354"/>
                    </a:cubicBezTo>
                    <a:cubicBezTo>
                      <a:pt x="376809" y="200406"/>
                      <a:pt x="381000" y="239776"/>
                      <a:pt x="381000" y="283337"/>
                    </a:cubicBezTo>
                  </a:path>
                </a:pathLst>
              </a:custGeom>
              <a:solidFill>
                <a:srgbClr val="4B3C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531;p19"/>
              <p:cNvSpPr/>
              <p:nvPr/>
            </p:nvSpPr>
            <p:spPr>
              <a:xfrm>
                <a:off x="992632" y="63500"/>
                <a:ext cx="362712" cy="553085"/>
              </a:xfrm>
              <a:custGeom>
                <a:avLst/>
                <a:gdLst/>
                <a:ahLst/>
                <a:cxnLst/>
                <a:rect l="l" t="t" r="r" b="b"/>
                <a:pathLst>
                  <a:path w="362712" h="553085" extrusionOk="0">
                    <a:moveTo>
                      <a:pt x="3937" y="469265"/>
                    </a:moveTo>
                    <a:lnTo>
                      <a:pt x="211836" y="265049"/>
                    </a:lnTo>
                    <a:cubicBezTo>
                      <a:pt x="228600" y="248793"/>
                      <a:pt x="241935" y="232410"/>
                      <a:pt x="251841" y="215900"/>
                    </a:cubicBezTo>
                    <a:cubicBezTo>
                      <a:pt x="261747" y="199390"/>
                      <a:pt x="266700" y="180467"/>
                      <a:pt x="266700" y="159131"/>
                    </a:cubicBezTo>
                    <a:cubicBezTo>
                      <a:pt x="266700" y="133731"/>
                      <a:pt x="258445" y="113538"/>
                      <a:pt x="241935" y="98552"/>
                    </a:cubicBezTo>
                    <a:cubicBezTo>
                      <a:pt x="225425" y="83566"/>
                      <a:pt x="204978" y="76200"/>
                      <a:pt x="180594" y="76200"/>
                    </a:cubicBezTo>
                    <a:cubicBezTo>
                      <a:pt x="154686" y="76200"/>
                      <a:pt x="133858" y="84963"/>
                      <a:pt x="118110" y="102489"/>
                    </a:cubicBezTo>
                    <a:cubicBezTo>
                      <a:pt x="102362" y="120015"/>
                      <a:pt x="92710" y="141986"/>
                      <a:pt x="89154"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2118" y="0"/>
                    </a:cubicBezTo>
                    <a:cubicBezTo>
                      <a:pt x="205486" y="0"/>
                      <a:pt x="227965" y="3302"/>
                      <a:pt x="249555" y="9906"/>
                    </a:cubicBezTo>
                    <a:cubicBezTo>
                      <a:pt x="271145" y="16510"/>
                      <a:pt x="290322" y="26543"/>
                      <a:pt x="307086" y="40005"/>
                    </a:cubicBezTo>
                    <a:cubicBezTo>
                      <a:pt x="323850" y="53467"/>
                      <a:pt x="337185" y="69977"/>
                      <a:pt x="347091" y="89535"/>
                    </a:cubicBezTo>
                    <a:cubicBezTo>
                      <a:pt x="356997" y="109093"/>
                      <a:pt x="361950" y="131826"/>
                      <a:pt x="361950" y="157734"/>
                    </a:cubicBezTo>
                    <a:cubicBezTo>
                      <a:pt x="361950" y="175006"/>
                      <a:pt x="359664" y="191135"/>
                      <a:pt x="355092" y="206121"/>
                    </a:cubicBezTo>
                    <a:cubicBezTo>
                      <a:pt x="350520" y="221107"/>
                      <a:pt x="344297" y="235204"/>
                      <a:pt x="336423" y="248412"/>
                    </a:cubicBezTo>
                    <a:cubicBezTo>
                      <a:pt x="328549" y="261620"/>
                      <a:pt x="319405" y="274193"/>
                      <a:pt x="308991" y="286131"/>
                    </a:cubicBezTo>
                    <a:cubicBezTo>
                      <a:pt x="298577" y="298069"/>
                      <a:pt x="287274" y="309626"/>
                      <a:pt x="275082" y="320802"/>
                    </a:cubicBezTo>
                    <a:lnTo>
                      <a:pt x="119761" y="469265"/>
                    </a:lnTo>
                    <a:lnTo>
                      <a:pt x="362712" y="469265"/>
                    </a:lnTo>
                    <a:lnTo>
                      <a:pt x="362712" y="553085"/>
                    </a:lnTo>
                    <a:lnTo>
                      <a:pt x="3937" y="553085"/>
                    </a:lnTo>
                    <a:close/>
                  </a:path>
                </a:pathLst>
              </a:custGeom>
              <a:solidFill>
                <a:srgbClr val="4B3C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 name="Google Shape;532;p19"/>
              <p:cNvSpPr/>
              <p:nvPr/>
            </p:nvSpPr>
            <p:spPr>
              <a:xfrm>
                <a:off x="1442847" y="77216"/>
                <a:ext cx="393954" cy="553085"/>
              </a:xfrm>
              <a:custGeom>
                <a:avLst/>
                <a:gdLst/>
                <a:ahLst/>
                <a:cxnLst/>
                <a:rect l="l" t="t" r="r" b="b"/>
                <a:pathLst>
                  <a:path w="393954" h="553085" extrusionOk="0">
                    <a:moveTo>
                      <a:pt x="92964" y="370205"/>
                    </a:moveTo>
                    <a:cubicBezTo>
                      <a:pt x="92964" y="384429"/>
                      <a:pt x="95377" y="397891"/>
                      <a:pt x="100203" y="410591"/>
                    </a:cubicBezTo>
                    <a:cubicBezTo>
                      <a:pt x="105029" y="423291"/>
                      <a:pt x="112014" y="434467"/>
                      <a:pt x="121158" y="444119"/>
                    </a:cubicBezTo>
                    <a:cubicBezTo>
                      <a:pt x="130302" y="453771"/>
                      <a:pt x="141224" y="461391"/>
                      <a:pt x="153924" y="466979"/>
                    </a:cubicBezTo>
                    <a:cubicBezTo>
                      <a:pt x="166624" y="472567"/>
                      <a:pt x="180848" y="475361"/>
                      <a:pt x="196596" y="475361"/>
                    </a:cubicBezTo>
                    <a:cubicBezTo>
                      <a:pt x="227584" y="475361"/>
                      <a:pt x="252603" y="465582"/>
                      <a:pt x="271653" y="446024"/>
                    </a:cubicBezTo>
                    <a:cubicBezTo>
                      <a:pt x="290703" y="426466"/>
                      <a:pt x="300228" y="400685"/>
                      <a:pt x="300228" y="368681"/>
                    </a:cubicBezTo>
                    <a:cubicBezTo>
                      <a:pt x="300228" y="353441"/>
                      <a:pt x="297815" y="339344"/>
                      <a:pt x="292989" y="326390"/>
                    </a:cubicBezTo>
                    <a:cubicBezTo>
                      <a:pt x="288163" y="313436"/>
                      <a:pt x="281178" y="302387"/>
                      <a:pt x="272034" y="293243"/>
                    </a:cubicBezTo>
                    <a:cubicBezTo>
                      <a:pt x="262890" y="284099"/>
                      <a:pt x="252095" y="276860"/>
                      <a:pt x="239649" y="271526"/>
                    </a:cubicBezTo>
                    <a:cubicBezTo>
                      <a:pt x="227203" y="266192"/>
                      <a:pt x="213360" y="263525"/>
                      <a:pt x="198120" y="263525"/>
                    </a:cubicBezTo>
                    <a:cubicBezTo>
                      <a:pt x="182880" y="263525"/>
                      <a:pt x="168783" y="266065"/>
                      <a:pt x="155829" y="271145"/>
                    </a:cubicBezTo>
                    <a:cubicBezTo>
                      <a:pt x="142875" y="276225"/>
                      <a:pt x="131699" y="283464"/>
                      <a:pt x="122301" y="292862"/>
                    </a:cubicBezTo>
                    <a:cubicBezTo>
                      <a:pt x="112903" y="302260"/>
                      <a:pt x="105664" y="313563"/>
                      <a:pt x="100584" y="326771"/>
                    </a:cubicBezTo>
                    <a:cubicBezTo>
                      <a:pt x="95504" y="339979"/>
                      <a:pt x="92964" y="354457"/>
                      <a:pt x="92964" y="370205"/>
                    </a:cubicBezTo>
                    <a:moveTo>
                      <a:pt x="301752" y="0"/>
                    </a:moveTo>
                    <a:lnTo>
                      <a:pt x="163830" y="199517"/>
                    </a:lnTo>
                    <a:lnTo>
                      <a:pt x="164592" y="200279"/>
                    </a:lnTo>
                    <a:cubicBezTo>
                      <a:pt x="171704" y="197231"/>
                      <a:pt x="180721" y="194945"/>
                      <a:pt x="191643" y="193421"/>
                    </a:cubicBezTo>
                    <a:cubicBezTo>
                      <a:pt x="202565" y="191897"/>
                      <a:pt x="212598" y="191135"/>
                      <a:pt x="221742" y="191135"/>
                    </a:cubicBezTo>
                    <a:cubicBezTo>
                      <a:pt x="245618" y="191135"/>
                      <a:pt x="267970" y="195580"/>
                      <a:pt x="288798" y="204470"/>
                    </a:cubicBezTo>
                    <a:cubicBezTo>
                      <a:pt x="309626" y="213360"/>
                      <a:pt x="327914" y="225552"/>
                      <a:pt x="343662" y="241046"/>
                    </a:cubicBezTo>
                    <a:cubicBezTo>
                      <a:pt x="359410" y="256540"/>
                      <a:pt x="371729" y="274828"/>
                      <a:pt x="380619" y="295910"/>
                    </a:cubicBezTo>
                    <a:cubicBezTo>
                      <a:pt x="389509" y="316992"/>
                      <a:pt x="393954" y="339725"/>
                      <a:pt x="393954" y="364109"/>
                    </a:cubicBezTo>
                    <a:cubicBezTo>
                      <a:pt x="393954" y="392557"/>
                      <a:pt x="388874" y="418465"/>
                      <a:pt x="378714" y="441833"/>
                    </a:cubicBezTo>
                    <a:cubicBezTo>
                      <a:pt x="368554" y="465201"/>
                      <a:pt x="354711" y="485140"/>
                      <a:pt x="337185" y="501650"/>
                    </a:cubicBezTo>
                    <a:cubicBezTo>
                      <a:pt x="319659" y="518160"/>
                      <a:pt x="298831" y="530860"/>
                      <a:pt x="274701" y="539750"/>
                    </a:cubicBezTo>
                    <a:cubicBezTo>
                      <a:pt x="250571" y="548640"/>
                      <a:pt x="224790" y="553085"/>
                      <a:pt x="197358" y="553085"/>
                    </a:cubicBezTo>
                    <a:cubicBezTo>
                      <a:pt x="168910" y="553085"/>
                      <a:pt x="142748" y="548386"/>
                      <a:pt x="118872" y="538988"/>
                    </a:cubicBezTo>
                    <a:cubicBezTo>
                      <a:pt x="94996" y="529590"/>
                      <a:pt x="74168" y="516509"/>
                      <a:pt x="56388" y="499745"/>
                    </a:cubicBezTo>
                    <a:cubicBezTo>
                      <a:pt x="38608" y="482981"/>
                      <a:pt x="24765" y="463296"/>
                      <a:pt x="14859" y="440690"/>
                    </a:cubicBezTo>
                    <a:cubicBezTo>
                      <a:pt x="4953" y="418084"/>
                      <a:pt x="0" y="393827"/>
                      <a:pt x="0" y="367919"/>
                    </a:cubicBezTo>
                    <a:cubicBezTo>
                      <a:pt x="0" y="352679"/>
                      <a:pt x="1270" y="338328"/>
                      <a:pt x="3810" y="324866"/>
                    </a:cubicBezTo>
                    <a:cubicBezTo>
                      <a:pt x="6350" y="311404"/>
                      <a:pt x="10033" y="298450"/>
                      <a:pt x="14859" y="286004"/>
                    </a:cubicBezTo>
                    <a:cubicBezTo>
                      <a:pt x="19685" y="273558"/>
                      <a:pt x="25527" y="260985"/>
                      <a:pt x="32385" y="248285"/>
                    </a:cubicBezTo>
                    <a:cubicBezTo>
                      <a:pt x="39243" y="235585"/>
                      <a:pt x="46990" y="222377"/>
                      <a:pt x="55626" y="208661"/>
                    </a:cubicBezTo>
                    <a:lnTo>
                      <a:pt x="190500" y="0"/>
                    </a:lnTo>
                    <a:close/>
                  </a:path>
                </a:pathLst>
              </a:custGeom>
              <a:solidFill>
                <a:srgbClr val="4B3C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533" name="Google Shape;533;p19"/>
          <p:cNvGrpSpPr/>
          <p:nvPr/>
        </p:nvGrpSpPr>
        <p:grpSpPr>
          <a:xfrm>
            <a:off x="6178817" y="9869622"/>
            <a:ext cx="5937561" cy="417621"/>
            <a:chOff x="0" y="-38100"/>
            <a:chExt cx="784800" cy="55200"/>
          </a:xfrm>
        </p:grpSpPr>
        <p:sp>
          <p:nvSpPr>
            <p:cNvPr id="534" name="Google Shape;534;p19"/>
            <p:cNvSpPr/>
            <p:nvPr/>
          </p:nvSpPr>
          <p:spPr>
            <a:xfrm>
              <a:off x="0" y="0"/>
              <a:ext cx="784752" cy="17068"/>
            </a:xfrm>
            <a:custGeom>
              <a:avLst/>
              <a:gdLst/>
              <a:ahLst/>
              <a:cxnLst/>
              <a:rect l="l" t="t" r="r" b="b"/>
              <a:pathLst>
                <a:path w="784752" h="17068" extrusionOk="0">
                  <a:moveTo>
                    <a:pt x="0" y="0"/>
                  </a:moveTo>
                  <a:lnTo>
                    <a:pt x="784752" y="0"/>
                  </a:lnTo>
                  <a:lnTo>
                    <a:pt x="784752" y="17068"/>
                  </a:lnTo>
                  <a:lnTo>
                    <a:pt x="0" y="17068"/>
                  </a:lnTo>
                  <a:close/>
                </a:path>
              </a:pathLst>
            </a:custGeom>
            <a:solidFill>
              <a:srgbClr val="E3393A"/>
            </a:solidFill>
            <a:ln>
              <a:noFill/>
            </a:ln>
          </p:spPr>
        </p:sp>
        <p:sp>
          <p:nvSpPr>
            <p:cNvPr id="535" name="Google Shape;535;p19"/>
            <p:cNvSpPr txBox="1"/>
            <p:nvPr/>
          </p:nvSpPr>
          <p:spPr>
            <a:xfrm>
              <a:off x="0" y="-38100"/>
              <a:ext cx="784800" cy="55200"/>
            </a:xfrm>
            <a:prstGeom prst="rect">
              <a:avLst/>
            </a:prstGeom>
            <a:noFill/>
            <a:ln>
              <a:noFill/>
            </a:ln>
          </p:spPr>
          <p:txBody>
            <a:bodyPr spcFirstLastPara="1" wrap="square" lIns="47025" tIns="47025" rIns="47025" bIns="47025" anchor="ctr" anchorCtr="0">
              <a:noAutofit/>
            </a:bodyPr>
            <a:lstStyle/>
            <a:p>
              <a:pPr marL="0" marR="0" lvl="0" indent="0" algn="ctr" rtl="0">
                <a:lnSpc>
                  <a:spcPct val="100777"/>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536" name="Google Shape;536;p19"/>
          <p:cNvGrpSpPr/>
          <p:nvPr/>
        </p:nvGrpSpPr>
        <p:grpSpPr>
          <a:xfrm>
            <a:off x="0" y="9869622"/>
            <a:ext cx="5937561" cy="417621"/>
            <a:chOff x="0" y="-38100"/>
            <a:chExt cx="784800" cy="55200"/>
          </a:xfrm>
        </p:grpSpPr>
        <p:sp>
          <p:nvSpPr>
            <p:cNvPr id="537" name="Google Shape;537;p19"/>
            <p:cNvSpPr/>
            <p:nvPr/>
          </p:nvSpPr>
          <p:spPr>
            <a:xfrm>
              <a:off x="0" y="0"/>
              <a:ext cx="784752" cy="17068"/>
            </a:xfrm>
            <a:custGeom>
              <a:avLst/>
              <a:gdLst/>
              <a:ahLst/>
              <a:cxnLst/>
              <a:rect l="l" t="t" r="r" b="b"/>
              <a:pathLst>
                <a:path w="784752" h="17068" extrusionOk="0">
                  <a:moveTo>
                    <a:pt x="0" y="0"/>
                  </a:moveTo>
                  <a:lnTo>
                    <a:pt x="784752" y="0"/>
                  </a:lnTo>
                  <a:lnTo>
                    <a:pt x="784752" y="17068"/>
                  </a:lnTo>
                  <a:lnTo>
                    <a:pt x="0" y="17068"/>
                  </a:lnTo>
                  <a:close/>
                </a:path>
              </a:pathLst>
            </a:custGeom>
            <a:solidFill>
              <a:srgbClr val="232625"/>
            </a:solidFill>
            <a:ln>
              <a:noFill/>
            </a:ln>
          </p:spPr>
        </p:sp>
        <p:sp>
          <p:nvSpPr>
            <p:cNvPr id="538" name="Google Shape;538;p19"/>
            <p:cNvSpPr txBox="1"/>
            <p:nvPr/>
          </p:nvSpPr>
          <p:spPr>
            <a:xfrm>
              <a:off x="0" y="-38100"/>
              <a:ext cx="784800" cy="55200"/>
            </a:xfrm>
            <a:prstGeom prst="rect">
              <a:avLst/>
            </a:prstGeom>
            <a:noFill/>
            <a:ln>
              <a:noFill/>
            </a:ln>
          </p:spPr>
          <p:txBody>
            <a:bodyPr spcFirstLastPara="1" wrap="square" lIns="47025" tIns="47025" rIns="47025" bIns="47025" anchor="ctr" anchorCtr="0">
              <a:noAutofit/>
            </a:bodyPr>
            <a:lstStyle/>
            <a:p>
              <a:pPr marL="0" marR="0" lvl="0" indent="0" algn="ctr" rtl="0">
                <a:lnSpc>
                  <a:spcPct val="100777"/>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539" name="Google Shape;539;p19"/>
          <p:cNvGrpSpPr/>
          <p:nvPr/>
        </p:nvGrpSpPr>
        <p:grpSpPr>
          <a:xfrm>
            <a:off x="12350808" y="9869622"/>
            <a:ext cx="5937561" cy="417621"/>
            <a:chOff x="0" y="-38100"/>
            <a:chExt cx="784800" cy="55200"/>
          </a:xfrm>
        </p:grpSpPr>
        <p:sp>
          <p:nvSpPr>
            <p:cNvPr id="540" name="Google Shape;540;p19"/>
            <p:cNvSpPr/>
            <p:nvPr/>
          </p:nvSpPr>
          <p:spPr>
            <a:xfrm>
              <a:off x="0" y="0"/>
              <a:ext cx="784752" cy="17068"/>
            </a:xfrm>
            <a:custGeom>
              <a:avLst/>
              <a:gdLst/>
              <a:ahLst/>
              <a:cxnLst/>
              <a:rect l="l" t="t" r="r" b="b"/>
              <a:pathLst>
                <a:path w="784752" h="17068" extrusionOk="0">
                  <a:moveTo>
                    <a:pt x="0" y="0"/>
                  </a:moveTo>
                  <a:lnTo>
                    <a:pt x="784752" y="0"/>
                  </a:lnTo>
                  <a:lnTo>
                    <a:pt x="784752" y="17068"/>
                  </a:lnTo>
                  <a:lnTo>
                    <a:pt x="0" y="17068"/>
                  </a:lnTo>
                  <a:close/>
                </a:path>
              </a:pathLst>
            </a:custGeom>
            <a:solidFill>
              <a:srgbClr val="46A96C"/>
            </a:solidFill>
            <a:ln>
              <a:noFill/>
            </a:ln>
          </p:spPr>
        </p:sp>
        <p:sp>
          <p:nvSpPr>
            <p:cNvPr id="541" name="Google Shape;541;p19"/>
            <p:cNvSpPr txBox="1"/>
            <p:nvPr/>
          </p:nvSpPr>
          <p:spPr>
            <a:xfrm>
              <a:off x="0" y="-38100"/>
              <a:ext cx="784800" cy="55200"/>
            </a:xfrm>
            <a:prstGeom prst="rect">
              <a:avLst/>
            </a:prstGeom>
            <a:noFill/>
            <a:ln>
              <a:noFill/>
            </a:ln>
          </p:spPr>
          <p:txBody>
            <a:bodyPr spcFirstLastPara="1" wrap="square" lIns="47025" tIns="47025" rIns="47025" bIns="47025" anchor="ctr" anchorCtr="0">
              <a:noAutofit/>
            </a:bodyPr>
            <a:lstStyle/>
            <a:p>
              <a:pPr marL="0" marR="0" lvl="0" indent="0" algn="ctr" rtl="0">
                <a:lnSpc>
                  <a:spcPct val="100777"/>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542" name="Google Shape;542;p19"/>
          <p:cNvGrpSpPr/>
          <p:nvPr/>
        </p:nvGrpSpPr>
        <p:grpSpPr>
          <a:xfrm>
            <a:off x="27325" y="1296075"/>
            <a:ext cx="18284356" cy="893932"/>
            <a:chOff x="0" y="-57150"/>
            <a:chExt cx="3021109" cy="532800"/>
          </a:xfrm>
        </p:grpSpPr>
        <p:sp>
          <p:nvSpPr>
            <p:cNvPr id="543" name="Google Shape;543;p19"/>
            <p:cNvSpPr/>
            <p:nvPr/>
          </p:nvSpPr>
          <p:spPr>
            <a:xfrm>
              <a:off x="0" y="0"/>
              <a:ext cx="3021109" cy="475630"/>
            </a:xfrm>
            <a:custGeom>
              <a:avLst/>
              <a:gdLst/>
              <a:ahLst/>
              <a:cxnLst/>
              <a:rect l="l" t="t" r="r" b="b"/>
              <a:pathLst>
                <a:path w="3021109" h="475630" extrusionOk="0">
                  <a:moveTo>
                    <a:pt x="0" y="0"/>
                  </a:moveTo>
                  <a:lnTo>
                    <a:pt x="3021109" y="0"/>
                  </a:lnTo>
                  <a:lnTo>
                    <a:pt x="3021109" y="475630"/>
                  </a:lnTo>
                  <a:lnTo>
                    <a:pt x="0" y="475630"/>
                  </a:lnTo>
                  <a:close/>
                </a:path>
              </a:pathLst>
            </a:custGeom>
            <a:solidFill>
              <a:srgbClr val="3B479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44" name="Google Shape;544;p19"/>
            <p:cNvSpPr txBox="1"/>
            <p:nvPr/>
          </p:nvSpPr>
          <p:spPr>
            <a:xfrm>
              <a:off x="0" y="-57150"/>
              <a:ext cx="3021000" cy="532800"/>
            </a:xfrm>
            <a:prstGeom prst="rect">
              <a:avLst/>
            </a:prstGeom>
            <a:noFill/>
            <a:ln>
              <a:noFill/>
            </a:ln>
          </p:spPr>
          <p:txBody>
            <a:bodyPr spcFirstLastPara="1" wrap="square" lIns="47025" tIns="47025" rIns="47025" bIns="47025" anchor="ctr" anchorCtr="0">
              <a:noAutofit/>
            </a:bodyPr>
            <a:lstStyle/>
            <a:p>
              <a:pPr marL="0" marR="0" lvl="0" indent="0" algn="l" rtl="0">
                <a:lnSpc>
                  <a:spcPct val="180000"/>
                </a:lnSpc>
                <a:spcBef>
                  <a:spcPts val="0"/>
                </a:spcBef>
                <a:spcAft>
                  <a:spcPts val="0"/>
                </a:spcAft>
                <a:buNone/>
              </a:pPr>
              <a:endParaRPr sz="1800">
                <a:solidFill>
                  <a:schemeClr val="dk1"/>
                </a:solidFill>
                <a:latin typeface="Calibri"/>
                <a:ea typeface="Calibri"/>
                <a:cs typeface="Calibri"/>
                <a:sym typeface="Calibri"/>
              </a:endParaRPr>
            </a:p>
          </p:txBody>
        </p:sp>
      </p:grpSp>
      <p:sp>
        <p:nvSpPr>
          <p:cNvPr id="545" name="Google Shape;545;p19"/>
          <p:cNvSpPr txBox="1"/>
          <p:nvPr/>
        </p:nvSpPr>
        <p:spPr>
          <a:xfrm>
            <a:off x="914400" y="1186058"/>
            <a:ext cx="7140000" cy="615600"/>
          </a:xfrm>
          <a:prstGeom prst="rect">
            <a:avLst/>
          </a:prstGeom>
          <a:noFill/>
          <a:ln>
            <a:noFill/>
          </a:ln>
        </p:spPr>
        <p:txBody>
          <a:bodyPr spcFirstLastPara="1" wrap="square" lIns="0" tIns="0" rIns="0" bIns="0" anchor="t" anchorCtr="0">
            <a:spAutoFit/>
          </a:bodyPr>
          <a:lstStyle/>
          <a:p>
            <a:pPr marL="0" marR="0" lvl="0" indent="0" algn="l" rtl="0">
              <a:lnSpc>
                <a:spcPct val="178725"/>
              </a:lnSpc>
              <a:spcBef>
                <a:spcPts val="0"/>
              </a:spcBef>
              <a:spcAft>
                <a:spcPts val="0"/>
              </a:spcAft>
              <a:buNone/>
            </a:pPr>
            <a:r>
              <a:rPr lang="en-US" sz="4000" b="1" dirty="0">
                <a:solidFill>
                  <a:schemeClr val="lt1"/>
                </a:solidFill>
              </a:rPr>
              <a:t>How the Solution Works</a:t>
            </a:r>
            <a:endParaRPr sz="5400" b="1" dirty="0">
              <a:solidFill>
                <a:schemeClr val="lt1"/>
              </a:solidFill>
              <a:latin typeface="Arial"/>
              <a:ea typeface="Arial"/>
              <a:cs typeface="Arial"/>
              <a:sym typeface="Arial"/>
            </a:endParaRPr>
          </a:p>
        </p:txBody>
      </p:sp>
      <p:pic>
        <p:nvPicPr>
          <p:cNvPr id="546" name="Google Shape;546;p19"/>
          <p:cNvPicPr preferRelativeResize="0"/>
          <p:nvPr/>
        </p:nvPicPr>
        <p:blipFill>
          <a:blip r:embed="rId4">
            <a:alphaModFix/>
          </a:blip>
          <a:stretch>
            <a:fillRect/>
          </a:stretch>
        </p:blipFill>
        <p:spPr>
          <a:xfrm>
            <a:off x="7175225" y="107074"/>
            <a:ext cx="1816750" cy="1192926"/>
          </a:xfrm>
          <a:prstGeom prst="rect">
            <a:avLst/>
          </a:prstGeom>
          <a:noFill/>
          <a:ln>
            <a:noFill/>
          </a:ln>
        </p:spPr>
      </p:pic>
      <p:sp>
        <p:nvSpPr>
          <p:cNvPr id="547" name="Google Shape;547;p19"/>
          <p:cNvSpPr/>
          <p:nvPr/>
        </p:nvSpPr>
        <p:spPr>
          <a:xfrm>
            <a:off x="6897150" y="5065200"/>
            <a:ext cx="4544700" cy="4542600"/>
          </a:xfrm>
          <a:prstGeom prst="ellipse">
            <a:avLst/>
          </a:prstGeom>
          <a:solidFill>
            <a:srgbClr val="D9DDF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548" name="Google Shape;548;p19"/>
          <p:cNvSpPr/>
          <p:nvPr/>
        </p:nvSpPr>
        <p:spPr>
          <a:xfrm>
            <a:off x="7580400" y="6481800"/>
            <a:ext cx="3127200" cy="3126000"/>
          </a:xfrm>
          <a:prstGeom prst="ellipse">
            <a:avLst/>
          </a:prstGeom>
          <a:solidFill>
            <a:srgbClr val="00617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cxnSp>
        <p:nvCxnSpPr>
          <p:cNvPr id="549" name="Google Shape;549;p19"/>
          <p:cNvCxnSpPr/>
          <p:nvPr/>
        </p:nvCxnSpPr>
        <p:spPr>
          <a:xfrm>
            <a:off x="10155500" y="8149175"/>
            <a:ext cx="2743200" cy="24300"/>
          </a:xfrm>
          <a:prstGeom prst="straightConnector1">
            <a:avLst/>
          </a:prstGeom>
          <a:noFill/>
          <a:ln w="38100" cap="flat" cmpd="sng">
            <a:solidFill>
              <a:schemeClr val="dk2"/>
            </a:solidFill>
            <a:prstDash val="solid"/>
            <a:round/>
            <a:headEnd type="none" w="med" len="med"/>
            <a:tailEnd type="none" w="med" len="med"/>
          </a:ln>
        </p:spPr>
      </p:cxnSp>
      <p:cxnSp>
        <p:nvCxnSpPr>
          <p:cNvPr id="550" name="Google Shape;550;p19"/>
          <p:cNvCxnSpPr/>
          <p:nvPr/>
        </p:nvCxnSpPr>
        <p:spPr>
          <a:xfrm>
            <a:off x="4019725" y="6506250"/>
            <a:ext cx="3467400" cy="47400"/>
          </a:xfrm>
          <a:prstGeom prst="straightConnector1">
            <a:avLst/>
          </a:prstGeom>
          <a:noFill/>
          <a:ln w="38100" cap="flat" cmpd="sng">
            <a:solidFill>
              <a:schemeClr val="dk2"/>
            </a:solidFill>
            <a:prstDash val="solid"/>
            <a:round/>
            <a:headEnd type="none" w="med" len="med"/>
            <a:tailEnd type="none" w="med" len="med"/>
          </a:ln>
        </p:spPr>
      </p:cxnSp>
      <p:cxnSp>
        <p:nvCxnSpPr>
          <p:cNvPr id="551" name="Google Shape;551;p19"/>
          <p:cNvCxnSpPr/>
          <p:nvPr/>
        </p:nvCxnSpPr>
        <p:spPr>
          <a:xfrm>
            <a:off x="10155500" y="4179775"/>
            <a:ext cx="2743200" cy="30900"/>
          </a:xfrm>
          <a:prstGeom prst="straightConnector1">
            <a:avLst/>
          </a:prstGeom>
          <a:noFill/>
          <a:ln w="38100" cap="flat" cmpd="sng">
            <a:solidFill>
              <a:schemeClr val="dk2"/>
            </a:solidFill>
            <a:prstDash val="solid"/>
            <a:round/>
            <a:headEnd type="none" w="med" len="med"/>
            <a:tailEnd type="none" w="med" len="med"/>
          </a:ln>
        </p:spPr>
      </p:cxnSp>
      <p:sp>
        <p:nvSpPr>
          <p:cNvPr id="552" name="Google Shape;552;p19"/>
          <p:cNvSpPr txBox="1"/>
          <p:nvPr/>
        </p:nvSpPr>
        <p:spPr>
          <a:xfrm>
            <a:off x="13103352" y="7660625"/>
            <a:ext cx="3992400" cy="1001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100" b="1">
                <a:solidFill>
                  <a:srgbClr val="3B479D"/>
                </a:solidFill>
              </a:rPr>
              <a:t>Core Platform</a:t>
            </a:r>
            <a:endParaRPr sz="2100" b="1">
              <a:solidFill>
                <a:srgbClr val="3B479D"/>
              </a:solidFill>
            </a:endParaRPr>
          </a:p>
          <a:p>
            <a:pPr marL="0" lvl="0" indent="0" algn="l" rtl="0">
              <a:spcBef>
                <a:spcPts val="0"/>
              </a:spcBef>
              <a:spcAft>
                <a:spcPts val="0"/>
              </a:spcAft>
              <a:buNone/>
            </a:pPr>
            <a:r>
              <a:rPr lang="en-US" sz="2100">
                <a:solidFill>
                  <a:schemeClr val="dk1"/>
                </a:solidFill>
              </a:rPr>
              <a:t>Open MRS platform for EMR platforms</a:t>
            </a:r>
            <a:endParaRPr sz="2100">
              <a:solidFill>
                <a:schemeClr val="dk1"/>
              </a:solidFill>
            </a:endParaRPr>
          </a:p>
        </p:txBody>
      </p:sp>
      <p:sp>
        <p:nvSpPr>
          <p:cNvPr id="553" name="Google Shape;553;p19"/>
          <p:cNvSpPr txBox="1"/>
          <p:nvPr/>
        </p:nvSpPr>
        <p:spPr>
          <a:xfrm>
            <a:off x="13107825" y="3694525"/>
            <a:ext cx="3992400" cy="1001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100" b="1">
                <a:solidFill>
                  <a:srgbClr val="3B479D"/>
                </a:solidFill>
              </a:rPr>
              <a:t>AI Processing</a:t>
            </a:r>
            <a:endParaRPr sz="2100" b="1">
              <a:solidFill>
                <a:srgbClr val="3B479D"/>
              </a:solidFill>
            </a:endParaRPr>
          </a:p>
          <a:p>
            <a:pPr marL="0" lvl="0" indent="0" algn="l" rtl="0">
              <a:spcBef>
                <a:spcPts val="0"/>
              </a:spcBef>
              <a:spcAft>
                <a:spcPts val="0"/>
              </a:spcAft>
              <a:buNone/>
            </a:pPr>
            <a:r>
              <a:rPr lang="en-US" sz="2100">
                <a:solidFill>
                  <a:schemeClr val="dk1"/>
                </a:solidFill>
              </a:rPr>
              <a:t>GPT 3.5 for clinical insights and automation</a:t>
            </a:r>
            <a:endParaRPr sz="2100">
              <a:solidFill>
                <a:schemeClr val="dk1"/>
              </a:solidFill>
            </a:endParaRPr>
          </a:p>
        </p:txBody>
      </p:sp>
      <p:sp>
        <p:nvSpPr>
          <p:cNvPr id="554" name="Google Shape;554;p19"/>
          <p:cNvSpPr txBox="1"/>
          <p:nvPr/>
        </p:nvSpPr>
        <p:spPr>
          <a:xfrm>
            <a:off x="579600" y="5881625"/>
            <a:ext cx="3992400" cy="1001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100" b="1">
                <a:solidFill>
                  <a:srgbClr val="3B479D"/>
                </a:solidFill>
              </a:rPr>
              <a:t>Integration API</a:t>
            </a:r>
            <a:endParaRPr sz="2100" b="1">
              <a:solidFill>
                <a:srgbClr val="3B479D"/>
              </a:solidFill>
            </a:endParaRPr>
          </a:p>
          <a:p>
            <a:pPr marL="0" lvl="0" indent="0" algn="l" rtl="0">
              <a:spcBef>
                <a:spcPts val="0"/>
              </a:spcBef>
              <a:spcAft>
                <a:spcPts val="0"/>
              </a:spcAft>
              <a:buNone/>
            </a:pPr>
            <a:r>
              <a:rPr lang="en-US" sz="2100">
                <a:solidFill>
                  <a:schemeClr val="dk1"/>
                </a:solidFill>
              </a:rPr>
              <a:t>HL7 FHIR interface for data exchnage</a:t>
            </a:r>
            <a:endParaRPr sz="2100">
              <a:solidFill>
                <a:schemeClr val="dk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58"/>
        <p:cNvGrpSpPr/>
        <p:nvPr/>
      </p:nvGrpSpPr>
      <p:grpSpPr>
        <a:xfrm>
          <a:off x="0" y="0"/>
          <a:ext cx="0" cy="0"/>
          <a:chOff x="0" y="0"/>
          <a:chExt cx="0" cy="0"/>
        </a:xfrm>
      </p:grpSpPr>
      <p:sp>
        <p:nvSpPr>
          <p:cNvPr id="559" name="Google Shape;559;p20"/>
          <p:cNvSpPr/>
          <p:nvPr/>
        </p:nvSpPr>
        <p:spPr>
          <a:xfrm>
            <a:off x="914400" y="380681"/>
            <a:ext cx="2651874" cy="801481"/>
          </a:xfrm>
          <a:custGeom>
            <a:avLst/>
            <a:gdLst/>
            <a:ahLst/>
            <a:cxnLst/>
            <a:rect l="l" t="t" r="r" b="b"/>
            <a:pathLst>
              <a:path w="3761524" h="1136852" extrusionOk="0">
                <a:moveTo>
                  <a:pt x="0" y="0"/>
                </a:moveTo>
                <a:lnTo>
                  <a:pt x="3761524" y="0"/>
                </a:lnTo>
                <a:lnTo>
                  <a:pt x="3761524" y="1136852"/>
                </a:lnTo>
                <a:lnTo>
                  <a:pt x="0" y="1136852"/>
                </a:lnTo>
                <a:lnTo>
                  <a:pt x="0" y="0"/>
                </a:lnTo>
                <a:close/>
              </a:path>
            </a:pathLst>
          </a:custGeom>
          <a:blipFill rotWithShape="1">
            <a:blip r:embed="rId4">
              <a:alphaModFix/>
            </a:blip>
            <a:stretch>
              <a:fillRect t="-2570"/>
            </a:stretch>
          </a:blipFill>
          <a:ln>
            <a:noFill/>
          </a:ln>
        </p:spPr>
      </p:sp>
      <p:grpSp>
        <p:nvGrpSpPr>
          <p:cNvPr id="560" name="Google Shape;560;p20"/>
          <p:cNvGrpSpPr/>
          <p:nvPr/>
        </p:nvGrpSpPr>
        <p:grpSpPr>
          <a:xfrm>
            <a:off x="15773400" y="463679"/>
            <a:ext cx="1816696" cy="634118"/>
            <a:chOff x="0" y="0"/>
            <a:chExt cx="3332776" cy="1163306"/>
          </a:xfrm>
        </p:grpSpPr>
        <p:sp>
          <p:nvSpPr>
            <p:cNvPr id="561" name="Google Shape;561;p20"/>
            <p:cNvSpPr/>
            <p:nvPr/>
          </p:nvSpPr>
          <p:spPr>
            <a:xfrm>
              <a:off x="0" y="0"/>
              <a:ext cx="1171843" cy="1145244"/>
            </a:xfrm>
            <a:custGeom>
              <a:avLst/>
              <a:gdLst/>
              <a:ahLst/>
              <a:cxnLst/>
              <a:rect l="l" t="t" r="r" b="b"/>
              <a:pathLst>
                <a:path w="1171843" h="1145244" extrusionOk="0">
                  <a:moveTo>
                    <a:pt x="0" y="0"/>
                  </a:moveTo>
                  <a:lnTo>
                    <a:pt x="1171843" y="0"/>
                  </a:lnTo>
                  <a:lnTo>
                    <a:pt x="1171843" y="1145244"/>
                  </a:lnTo>
                  <a:lnTo>
                    <a:pt x="0" y="1145244"/>
                  </a:lnTo>
                  <a:lnTo>
                    <a:pt x="0" y="0"/>
                  </a:lnTo>
                  <a:close/>
                </a:path>
              </a:pathLst>
            </a:custGeom>
            <a:noFill/>
            <a:ln>
              <a:noFill/>
            </a:ln>
          </p:spPr>
        </p:sp>
        <p:sp>
          <p:nvSpPr>
            <p:cNvPr id="562" name="Google Shape;562;p20"/>
            <p:cNvSpPr/>
            <p:nvPr/>
          </p:nvSpPr>
          <p:spPr>
            <a:xfrm>
              <a:off x="1416663" y="359354"/>
              <a:ext cx="211474" cy="223456"/>
            </a:xfrm>
            <a:custGeom>
              <a:avLst/>
              <a:gdLst/>
              <a:ahLst/>
              <a:cxnLst/>
              <a:rect l="l" t="t" r="r" b="b"/>
              <a:pathLst>
                <a:path w="829310" h="876300" extrusionOk="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310" y="0"/>
                  </a:lnTo>
                  <a:lnTo>
                    <a:pt x="829310" y="876300"/>
                  </a:lnTo>
                  <a:lnTo>
                    <a:pt x="534797" y="876300"/>
                  </a:lnTo>
                  <a:close/>
                </a:path>
              </a:pathLst>
            </a:custGeom>
            <a:solidFill>
              <a:srgbClr val="0B6C37"/>
            </a:solidFill>
            <a:ln>
              <a:noFill/>
            </a:ln>
          </p:spPr>
        </p:sp>
        <p:grpSp>
          <p:nvGrpSpPr>
            <p:cNvPr id="563" name="Google Shape;563;p20"/>
            <p:cNvGrpSpPr/>
            <p:nvPr/>
          </p:nvGrpSpPr>
          <p:grpSpPr>
            <a:xfrm>
              <a:off x="1395782" y="661364"/>
              <a:ext cx="834319" cy="236800"/>
              <a:chOff x="63500" y="63500"/>
              <a:chExt cx="3262884" cy="926084"/>
            </a:xfrm>
          </p:grpSpPr>
          <p:sp>
            <p:nvSpPr>
              <p:cNvPr id="564" name="Google Shape;564;p20"/>
              <p:cNvSpPr/>
              <p:nvPr/>
            </p:nvSpPr>
            <p:spPr>
              <a:xfrm>
                <a:off x="63500" y="63500"/>
                <a:ext cx="753872" cy="926084"/>
              </a:xfrm>
              <a:custGeom>
                <a:avLst/>
                <a:gdLst/>
                <a:ahLst/>
                <a:cxnLst/>
                <a:rect l="l" t="t" r="r" b="b"/>
                <a:pathLst>
                  <a:path w="753872" h="926084" extrusionOk="0">
                    <a:moveTo>
                      <a:pt x="368808" y="925957"/>
                    </a:moveTo>
                    <a:cubicBezTo>
                      <a:pt x="333375" y="925957"/>
                      <a:pt x="298450" y="922909"/>
                      <a:pt x="264160" y="916686"/>
                    </a:cubicBezTo>
                    <a:cubicBezTo>
                      <a:pt x="229870" y="910463"/>
                      <a:pt x="196850" y="901573"/>
                      <a:pt x="165100" y="889635"/>
                    </a:cubicBezTo>
                    <a:cubicBezTo>
                      <a:pt x="133350" y="877697"/>
                      <a:pt x="103378" y="863854"/>
                      <a:pt x="75311" y="847725"/>
                    </a:cubicBezTo>
                    <a:cubicBezTo>
                      <a:pt x="47244" y="831596"/>
                      <a:pt x="22225" y="813816"/>
                      <a:pt x="0" y="794131"/>
                    </a:cubicBezTo>
                    <a:lnTo>
                      <a:pt x="179451" y="599186"/>
                    </a:lnTo>
                    <a:cubicBezTo>
                      <a:pt x="200025" y="621411"/>
                      <a:pt x="227457" y="641223"/>
                      <a:pt x="261747" y="658622"/>
                    </a:cubicBezTo>
                    <a:cubicBezTo>
                      <a:pt x="296037" y="676021"/>
                      <a:pt x="331216" y="684657"/>
                      <a:pt x="367538" y="684657"/>
                    </a:cubicBezTo>
                    <a:cubicBezTo>
                      <a:pt x="384048" y="684657"/>
                      <a:pt x="399161" y="681736"/>
                      <a:pt x="412750" y="676021"/>
                    </a:cubicBezTo>
                    <a:cubicBezTo>
                      <a:pt x="426339" y="670306"/>
                      <a:pt x="433197" y="659511"/>
                      <a:pt x="433197" y="643763"/>
                    </a:cubicBezTo>
                    <a:cubicBezTo>
                      <a:pt x="433197" y="635508"/>
                      <a:pt x="430911" y="628523"/>
                      <a:pt x="426339" y="622681"/>
                    </a:cubicBezTo>
                    <a:cubicBezTo>
                      <a:pt x="421767" y="616839"/>
                      <a:pt x="413766" y="610870"/>
                      <a:pt x="402209" y="604774"/>
                    </a:cubicBezTo>
                    <a:cubicBezTo>
                      <a:pt x="390652" y="598678"/>
                      <a:pt x="374777" y="591693"/>
                      <a:pt x="354584" y="584327"/>
                    </a:cubicBezTo>
                    <a:cubicBezTo>
                      <a:pt x="334391" y="576961"/>
                      <a:pt x="308991" y="568198"/>
                      <a:pt x="278511" y="558292"/>
                    </a:cubicBezTo>
                    <a:cubicBezTo>
                      <a:pt x="248793" y="548386"/>
                      <a:pt x="220345" y="536575"/>
                      <a:pt x="193167" y="522986"/>
                    </a:cubicBezTo>
                    <a:cubicBezTo>
                      <a:pt x="165989" y="509397"/>
                      <a:pt x="141732" y="492633"/>
                      <a:pt x="120777" y="472694"/>
                    </a:cubicBezTo>
                    <a:cubicBezTo>
                      <a:pt x="99822" y="452755"/>
                      <a:pt x="83058" y="429133"/>
                      <a:pt x="70612" y="401447"/>
                    </a:cubicBezTo>
                    <a:cubicBezTo>
                      <a:pt x="58166" y="373761"/>
                      <a:pt x="52070" y="340487"/>
                      <a:pt x="52070" y="301625"/>
                    </a:cubicBezTo>
                    <a:cubicBezTo>
                      <a:pt x="52070" y="247142"/>
                      <a:pt x="63246" y="200787"/>
                      <a:pt x="85471" y="162814"/>
                    </a:cubicBezTo>
                    <a:cubicBezTo>
                      <a:pt x="107696" y="124841"/>
                      <a:pt x="136398" y="93599"/>
                      <a:pt x="171450" y="69215"/>
                    </a:cubicBezTo>
                    <a:cubicBezTo>
                      <a:pt x="206502" y="44831"/>
                      <a:pt x="245872" y="27305"/>
                      <a:pt x="289687" y="16510"/>
                    </a:cubicBezTo>
                    <a:cubicBezTo>
                      <a:pt x="333502" y="5715"/>
                      <a:pt x="376682" y="0"/>
                      <a:pt x="419608" y="0"/>
                    </a:cubicBezTo>
                    <a:cubicBezTo>
                      <a:pt x="477393" y="0"/>
                      <a:pt x="536194" y="11176"/>
                      <a:pt x="596011" y="33401"/>
                    </a:cubicBezTo>
                    <a:cubicBezTo>
                      <a:pt x="655828" y="55626"/>
                      <a:pt x="708406" y="87884"/>
                      <a:pt x="753872" y="129921"/>
                    </a:cubicBezTo>
                    <a:lnTo>
                      <a:pt x="570611" y="316865"/>
                    </a:lnTo>
                    <a:cubicBezTo>
                      <a:pt x="550799" y="292100"/>
                      <a:pt x="526415" y="273304"/>
                      <a:pt x="497586" y="260604"/>
                    </a:cubicBezTo>
                    <a:cubicBezTo>
                      <a:pt x="468757" y="247904"/>
                      <a:pt x="442722" y="241427"/>
                      <a:pt x="419608" y="241427"/>
                    </a:cubicBezTo>
                    <a:cubicBezTo>
                      <a:pt x="398145" y="241427"/>
                      <a:pt x="380873" y="244475"/>
                      <a:pt x="367665" y="250698"/>
                    </a:cubicBezTo>
                    <a:cubicBezTo>
                      <a:pt x="354457" y="256921"/>
                      <a:pt x="347853" y="266954"/>
                      <a:pt x="347853" y="281051"/>
                    </a:cubicBezTo>
                    <a:cubicBezTo>
                      <a:pt x="347853" y="294259"/>
                      <a:pt x="354711" y="304165"/>
                      <a:pt x="368300" y="310769"/>
                    </a:cubicBezTo>
                    <a:cubicBezTo>
                      <a:pt x="381889" y="317373"/>
                      <a:pt x="403987" y="325628"/>
                      <a:pt x="434594" y="335534"/>
                    </a:cubicBezTo>
                    <a:cubicBezTo>
                      <a:pt x="465963" y="345440"/>
                      <a:pt x="498983" y="356997"/>
                      <a:pt x="533654" y="370205"/>
                    </a:cubicBezTo>
                    <a:cubicBezTo>
                      <a:pt x="568325" y="383413"/>
                      <a:pt x="600202" y="400558"/>
                      <a:pt x="629539" y="421640"/>
                    </a:cubicBezTo>
                    <a:cubicBezTo>
                      <a:pt x="658876" y="442722"/>
                      <a:pt x="683006" y="468503"/>
                      <a:pt x="701929" y="498983"/>
                    </a:cubicBezTo>
                    <a:cubicBezTo>
                      <a:pt x="720852" y="529463"/>
                      <a:pt x="730377" y="567436"/>
                      <a:pt x="730377" y="612902"/>
                    </a:cubicBezTo>
                    <a:cubicBezTo>
                      <a:pt x="730377" y="665734"/>
                      <a:pt x="719836" y="711708"/>
                      <a:pt x="698881" y="750951"/>
                    </a:cubicBezTo>
                    <a:cubicBezTo>
                      <a:pt x="677926" y="790194"/>
                      <a:pt x="650240" y="822706"/>
                      <a:pt x="615950" y="848741"/>
                    </a:cubicBezTo>
                    <a:cubicBezTo>
                      <a:pt x="581660" y="874776"/>
                      <a:pt x="543052" y="894080"/>
                      <a:pt x="500253" y="906907"/>
                    </a:cubicBezTo>
                    <a:cubicBezTo>
                      <a:pt x="457454" y="919734"/>
                      <a:pt x="413639" y="926084"/>
                      <a:pt x="369062" y="926084"/>
                    </a:cubicBezTo>
                  </a:path>
                </a:pathLst>
              </a:custGeom>
              <a:solidFill>
                <a:srgbClr val="0B6C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 name="Google Shape;565;p20"/>
              <p:cNvSpPr/>
              <p:nvPr/>
            </p:nvSpPr>
            <p:spPr>
              <a:xfrm>
                <a:off x="907669" y="88265"/>
                <a:ext cx="623824" cy="876300"/>
              </a:xfrm>
              <a:custGeom>
                <a:avLst/>
                <a:gdLst/>
                <a:ahLst/>
                <a:cxnLst/>
                <a:rect l="l" t="t" r="r" b="b"/>
                <a:pathLst>
                  <a:path w="623824" h="876300" extrusionOk="0">
                    <a:moveTo>
                      <a:pt x="0" y="0"/>
                    </a:moveTo>
                    <a:lnTo>
                      <a:pt x="602869" y="0"/>
                    </a:lnTo>
                    <a:lnTo>
                      <a:pt x="602869" y="245110"/>
                    </a:lnTo>
                    <a:lnTo>
                      <a:pt x="277241" y="245110"/>
                    </a:lnTo>
                    <a:lnTo>
                      <a:pt x="277241" y="320675"/>
                    </a:lnTo>
                    <a:lnTo>
                      <a:pt x="582930" y="320675"/>
                    </a:lnTo>
                    <a:lnTo>
                      <a:pt x="582930" y="549529"/>
                    </a:lnTo>
                    <a:lnTo>
                      <a:pt x="277241" y="549529"/>
                    </a:lnTo>
                    <a:lnTo>
                      <a:pt x="277241" y="631190"/>
                    </a:lnTo>
                    <a:lnTo>
                      <a:pt x="623824" y="631190"/>
                    </a:lnTo>
                    <a:lnTo>
                      <a:pt x="623824" y="876300"/>
                    </a:lnTo>
                    <a:lnTo>
                      <a:pt x="0" y="876300"/>
                    </a:lnTo>
                    <a:close/>
                  </a:path>
                </a:pathLst>
              </a:custGeom>
              <a:solidFill>
                <a:srgbClr val="0B6C37"/>
              </a:solidFill>
              <a:ln>
                <a:noFill/>
              </a:ln>
            </p:spPr>
          </p:sp>
          <p:sp>
            <p:nvSpPr>
              <p:cNvPr id="566" name="Google Shape;566;p20"/>
              <p:cNvSpPr/>
              <p:nvPr/>
            </p:nvSpPr>
            <p:spPr>
              <a:xfrm>
                <a:off x="1615567" y="63500"/>
                <a:ext cx="819532" cy="925830"/>
              </a:xfrm>
              <a:custGeom>
                <a:avLst/>
                <a:gdLst/>
                <a:ahLst/>
                <a:cxnLst/>
                <a:rect l="l" t="t" r="r" b="b"/>
                <a:pathLst>
                  <a:path w="819532" h="925830" extrusionOk="0">
                    <a:moveTo>
                      <a:pt x="0" y="462915"/>
                    </a:moveTo>
                    <a:cubicBezTo>
                      <a:pt x="0" y="392811"/>
                      <a:pt x="12446" y="329184"/>
                      <a:pt x="37084" y="272288"/>
                    </a:cubicBezTo>
                    <a:cubicBezTo>
                      <a:pt x="61722" y="215392"/>
                      <a:pt x="95631" y="166624"/>
                      <a:pt x="138557" y="126238"/>
                    </a:cubicBezTo>
                    <a:cubicBezTo>
                      <a:pt x="181483" y="85852"/>
                      <a:pt x="232029" y="54737"/>
                      <a:pt x="290195" y="32766"/>
                    </a:cubicBezTo>
                    <a:cubicBezTo>
                      <a:pt x="348361" y="10795"/>
                      <a:pt x="410591" y="0"/>
                      <a:pt x="476631" y="0"/>
                    </a:cubicBezTo>
                    <a:cubicBezTo>
                      <a:pt x="544322" y="0"/>
                      <a:pt x="608203" y="10922"/>
                      <a:pt x="668528" y="32766"/>
                    </a:cubicBezTo>
                    <a:cubicBezTo>
                      <a:pt x="728853" y="54610"/>
                      <a:pt x="779145" y="84074"/>
                      <a:pt x="819531" y="121285"/>
                    </a:cubicBezTo>
                    <a:lnTo>
                      <a:pt x="638810" y="339217"/>
                    </a:lnTo>
                    <a:cubicBezTo>
                      <a:pt x="622300" y="317754"/>
                      <a:pt x="601599" y="301498"/>
                      <a:pt x="576961" y="290322"/>
                    </a:cubicBezTo>
                    <a:cubicBezTo>
                      <a:pt x="552323" y="279146"/>
                      <a:pt x="524510" y="273558"/>
                      <a:pt x="494030" y="273558"/>
                    </a:cubicBezTo>
                    <a:cubicBezTo>
                      <a:pt x="469265" y="273558"/>
                      <a:pt x="446151" y="277876"/>
                      <a:pt x="424688" y="286512"/>
                    </a:cubicBezTo>
                    <a:cubicBezTo>
                      <a:pt x="403225" y="295148"/>
                      <a:pt x="384429" y="307721"/>
                      <a:pt x="368300" y="324231"/>
                    </a:cubicBezTo>
                    <a:cubicBezTo>
                      <a:pt x="352171" y="340741"/>
                      <a:pt x="339598" y="360807"/>
                      <a:pt x="330581" y="384302"/>
                    </a:cubicBezTo>
                    <a:cubicBezTo>
                      <a:pt x="321564" y="407797"/>
                      <a:pt x="316992" y="434086"/>
                      <a:pt x="316992" y="462915"/>
                    </a:cubicBezTo>
                    <a:cubicBezTo>
                      <a:pt x="316992" y="491744"/>
                      <a:pt x="321818" y="517525"/>
                      <a:pt x="331216" y="540258"/>
                    </a:cubicBezTo>
                    <a:cubicBezTo>
                      <a:pt x="340614" y="562991"/>
                      <a:pt x="353441" y="582549"/>
                      <a:pt x="369570" y="599059"/>
                    </a:cubicBezTo>
                    <a:cubicBezTo>
                      <a:pt x="385699" y="615569"/>
                      <a:pt x="404368" y="628142"/>
                      <a:pt x="425831" y="636778"/>
                    </a:cubicBezTo>
                    <a:cubicBezTo>
                      <a:pt x="447294" y="645414"/>
                      <a:pt x="470027" y="649732"/>
                      <a:pt x="493903" y="649732"/>
                    </a:cubicBezTo>
                    <a:cubicBezTo>
                      <a:pt x="527685" y="649732"/>
                      <a:pt x="556768" y="642747"/>
                      <a:pt x="581152" y="628650"/>
                    </a:cubicBezTo>
                    <a:cubicBezTo>
                      <a:pt x="605536" y="614553"/>
                      <a:pt x="624713" y="598170"/>
                      <a:pt x="638683" y="579120"/>
                    </a:cubicBezTo>
                    <a:lnTo>
                      <a:pt x="819404" y="795782"/>
                    </a:lnTo>
                    <a:cubicBezTo>
                      <a:pt x="779780" y="835406"/>
                      <a:pt x="731139" y="867029"/>
                      <a:pt x="673354" y="890524"/>
                    </a:cubicBezTo>
                    <a:cubicBezTo>
                      <a:pt x="615569" y="914019"/>
                      <a:pt x="549910" y="925830"/>
                      <a:pt x="476504" y="925830"/>
                    </a:cubicBezTo>
                    <a:cubicBezTo>
                      <a:pt x="410464" y="925830"/>
                      <a:pt x="348361" y="914654"/>
                      <a:pt x="290195" y="892429"/>
                    </a:cubicBezTo>
                    <a:cubicBezTo>
                      <a:pt x="232029" y="870204"/>
                      <a:pt x="181483" y="838581"/>
                      <a:pt x="138557" y="797814"/>
                    </a:cubicBezTo>
                    <a:cubicBezTo>
                      <a:pt x="95630" y="757047"/>
                      <a:pt x="61849" y="708279"/>
                      <a:pt x="37083" y="651764"/>
                    </a:cubicBezTo>
                    <a:cubicBezTo>
                      <a:pt x="12318" y="595249"/>
                      <a:pt x="0" y="532384"/>
                      <a:pt x="0" y="463042"/>
                    </a:cubicBezTo>
                  </a:path>
                </a:pathLst>
              </a:custGeom>
              <a:solidFill>
                <a:srgbClr val="0B6C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 name="Google Shape;567;p20"/>
              <p:cNvSpPr/>
              <p:nvPr/>
            </p:nvSpPr>
            <p:spPr>
              <a:xfrm>
                <a:off x="2505583" y="88265"/>
                <a:ext cx="820801" cy="901192"/>
              </a:xfrm>
              <a:custGeom>
                <a:avLst/>
                <a:gdLst/>
                <a:ahLst/>
                <a:cxnLst/>
                <a:rect l="l" t="t" r="r" b="b"/>
                <a:pathLst>
                  <a:path w="820801" h="901192" extrusionOk="0">
                    <a:moveTo>
                      <a:pt x="406019" y="901192"/>
                    </a:moveTo>
                    <a:cubicBezTo>
                      <a:pt x="337566" y="901192"/>
                      <a:pt x="277876" y="891667"/>
                      <a:pt x="227203" y="872744"/>
                    </a:cubicBezTo>
                    <a:cubicBezTo>
                      <a:pt x="176530" y="853821"/>
                      <a:pt x="134112" y="827786"/>
                      <a:pt x="100330" y="794766"/>
                    </a:cubicBezTo>
                    <a:cubicBezTo>
                      <a:pt x="66548" y="761746"/>
                      <a:pt x="41275" y="722757"/>
                      <a:pt x="24765" y="677799"/>
                    </a:cubicBezTo>
                    <a:cubicBezTo>
                      <a:pt x="8255" y="632841"/>
                      <a:pt x="0" y="584327"/>
                      <a:pt x="0" y="532384"/>
                    </a:cubicBezTo>
                    <a:lnTo>
                      <a:pt x="0" y="0"/>
                    </a:lnTo>
                    <a:lnTo>
                      <a:pt x="294640" y="0"/>
                    </a:lnTo>
                    <a:lnTo>
                      <a:pt x="294640" y="500126"/>
                    </a:lnTo>
                    <a:cubicBezTo>
                      <a:pt x="294640" y="542163"/>
                      <a:pt x="304673" y="575056"/>
                      <a:pt x="324993" y="598551"/>
                    </a:cubicBezTo>
                    <a:cubicBezTo>
                      <a:pt x="345313" y="622046"/>
                      <a:pt x="373888" y="633857"/>
                      <a:pt x="411099" y="633857"/>
                    </a:cubicBezTo>
                    <a:cubicBezTo>
                      <a:pt x="448310" y="633857"/>
                      <a:pt x="476885" y="622046"/>
                      <a:pt x="497078" y="598551"/>
                    </a:cubicBezTo>
                    <a:cubicBezTo>
                      <a:pt x="517271" y="575056"/>
                      <a:pt x="527431" y="542290"/>
                      <a:pt x="527431" y="500126"/>
                    </a:cubicBezTo>
                    <a:lnTo>
                      <a:pt x="527431" y="0"/>
                    </a:lnTo>
                    <a:lnTo>
                      <a:pt x="820801" y="0"/>
                    </a:lnTo>
                    <a:lnTo>
                      <a:pt x="820801" y="532257"/>
                    </a:lnTo>
                    <a:cubicBezTo>
                      <a:pt x="820801" y="584200"/>
                      <a:pt x="811911" y="632714"/>
                      <a:pt x="794258" y="677672"/>
                    </a:cubicBezTo>
                    <a:cubicBezTo>
                      <a:pt x="776605" y="722630"/>
                      <a:pt x="750316" y="761619"/>
                      <a:pt x="715645" y="794639"/>
                    </a:cubicBezTo>
                    <a:cubicBezTo>
                      <a:pt x="680974" y="827659"/>
                      <a:pt x="637921" y="853694"/>
                      <a:pt x="586359" y="872617"/>
                    </a:cubicBezTo>
                    <a:cubicBezTo>
                      <a:pt x="534797" y="891540"/>
                      <a:pt x="474726" y="901065"/>
                      <a:pt x="406273" y="901065"/>
                    </a:cubicBezTo>
                  </a:path>
                </a:pathLst>
              </a:custGeom>
              <a:solidFill>
                <a:srgbClr val="0B6C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68" name="Google Shape;568;p20"/>
            <p:cNvGrpSpPr/>
            <p:nvPr/>
          </p:nvGrpSpPr>
          <p:grpSpPr>
            <a:xfrm>
              <a:off x="1416662" y="51012"/>
              <a:ext cx="1146686" cy="224070"/>
              <a:chOff x="63500" y="63500"/>
              <a:chExt cx="4484497" cy="876300"/>
            </a:xfrm>
          </p:grpSpPr>
          <p:sp>
            <p:nvSpPr>
              <p:cNvPr id="569" name="Google Shape;569;p20"/>
              <p:cNvSpPr/>
              <p:nvPr/>
            </p:nvSpPr>
            <p:spPr>
              <a:xfrm>
                <a:off x="63500" y="63500"/>
                <a:ext cx="883793" cy="876300"/>
              </a:xfrm>
              <a:custGeom>
                <a:avLst/>
                <a:gdLst/>
                <a:ahLst/>
                <a:cxnLst/>
                <a:rect l="l" t="t" r="r" b="b"/>
                <a:pathLst>
                  <a:path w="883793" h="876300" extrusionOk="0">
                    <a:moveTo>
                      <a:pt x="288417" y="527304"/>
                    </a:moveTo>
                    <a:lnTo>
                      <a:pt x="285877" y="527304"/>
                    </a:lnTo>
                    <a:lnTo>
                      <a:pt x="285877" y="876300"/>
                    </a:lnTo>
                    <a:lnTo>
                      <a:pt x="0" y="876300"/>
                    </a:lnTo>
                    <a:lnTo>
                      <a:pt x="0" y="0"/>
                    </a:lnTo>
                    <a:lnTo>
                      <a:pt x="284734" y="0"/>
                    </a:lnTo>
                    <a:lnTo>
                      <a:pt x="284734" y="323088"/>
                    </a:lnTo>
                    <a:lnTo>
                      <a:pt x="287274" y="323088"/>
                    </a:lnTo>
                    <a:lnTo>
                      <a:pt x="521081" y="0"/>
                    </a:lnTo>
                    <a:lnTo>
                      <a:pt x="867664" y="0"/>
                    </a:lnTo>
                    <a:lnTo>
                      <a:pt x="538480" y="401066"/>
                    </a:lnTo>
                    <a:lnTo>
                      <a:pt x="883793" y="876300"/>
                    </a:lnTo>
                    <a:lnTo>
                      <a:pt x="522351" y="876300"/>
                    </a:lnTo>
                    <a:close/>
                  </a:path>
                </a:pathLst>
              </a:custGeom>
              <a:solidFill>
                <a:srgbClr val="95C43D"/>
              </a:solidFill>
              <a:ln>
                <a:noFill/>
              </a:ln>
            </p:spPr>
          </p:sp>
          <p:sp>
            <p:nvSpPr>
              <p:cNvPr id="570" name="Google Shape;570;p20"/>
              <p:cNvSpPr/>
              <p:nvPr/>
            </p:nvSpPr>
            <p:spPr>
              <a:xfrm>
                <a:off x="1010412" y="63500"/>
                <a:ext cx="623824" cy="876300"/>
              </a:xfrm>
              <a:custGeom>
                <a:avLst/>
                <a:gdLst/>
                <a:ahLst/>
                <a:cxnLst/>
                <a:rect l="l" t="t" r="r" b="b"/>
                <a:pathLst>
                  <a:path w="623824" h="876300" extrusionOk="0">
                    <a:moveTo>
                      <a:pt x="0" y="0"/>
                    </a:moveTo>
                    <a:lnTo>
                      <a:pt x="602742" y="0"/>
                    </a:lnTo>
                    <a:lnTo>
                      <a:pt x="602742"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95C43D"/>
              </a:solidFill>
              <a:ln>
                <a:noFill/>
              </a:ln>
            </p:spPr>
          </p:sp>
          <p:sp>
            <p:nvSpPr>
              <p:cNvPr id="571" name="Google Shape;571;p20"/>
              <p:cNvSpPr/>
              <p:nvPr/>
            </p:nvSpPr>
            <p:spPr>
              <a:xfrm>
                <a:off x="1757934" y="63500"/>
                <a:ext cx="815848" cy="876300"/>
              </a:xfrm>
              <a:custGeom>
                <a:avLst/>
                <a:gdLst/>
                <a:ahLst/>
                <a:cxnLst/>
                <a:rect l="l" t="t" r="r" b="b"/>
                <a:pathLst>
                  <a:path w="815848" h="876300" extrusionOk="0">
                    <a:moveTo>
                      <a:pt x="0" y="0"/>
                    </a:moveTo>
                    <a:lnTo>
                      <a:pt x="293370" y="0"/>
                    </a:lnTo>
                    <a:lnTo>
                      <a:pt x="543433" y="444373"/>
                    </a:lnTo>
                    <a:lnTo>
                      <a:pt x="548386" y="444373"/>
                    </a:lnTo>
                    <a:lnTo>
                      <a:pt x="536067" y="0"/>
                    </a:lnTo>
                    <a:lnTo>
                      <a:pt x="815848" y="0"/>
                    </a:lnTo>
                    <a:lnTo>
                      <a:pt x="815848" y="876300"/>
                    </a:lnTo>
                    <a:lnTo>
                      <a:pt x="514985" y="876300"/>
                    </a:lnTo>
                    <a:lnTo>
                      <a:pt x="272415" y="457962"/>
                    </a:lnTo>
                    <a:lnTo>
                      <a:pt x="267462" y="457962"/>
                    </a:lnTo>
                    <a:lnTo>
                      <a:pt x="279781" y="876300"/>
                    </a:lnTo>
                    <a:lnTo>
                      <a:pt x="0" y="876300"/>
                    </a:lnTo>
                    <a:close/>
                  </a:path>
                </a:pathLst>
              </a:custGeom>
              <a:solidFill>
                <a:srgbClr val="95C43D"/>
              </a:solidFill>
              <a:ln>
                <a:noFill/>
              </a:ln>
            </p:spPr>
          </p:sp>
          <p:sp>
            <p:nvSpPr>
              <p:cNvPr id="572" name="Google Shape;572;p20"/>
              <p:cNvSpPr/>
              <p:nvPr/>
            </p:nvSpPr>
            <p:spPr>
              <a:xfrm>
                <a:off x="2624455" y="63500"/>
                <a:ext cx="972820" cy="876300"/>
              </a:xfrm>
              <a:custGeom>
                <a:avLst/>
                <a:gdLst/>
                <a:ahLst/>
                <a:cxnLst/>
                <a:rect l="l" t="t" r="r" b="b"/>
                <a:pathLst>
                  <a:path w="972820" h="876300" extrusionOk="0">
                    <a:moveTo>
                      <a:pt x="625094" y="876300"/>
                    </a:moveTo>
                    <a:lnTo>
                      <a:pt x="330454" y="876300"/>
                    </a:lnTo>
                    <a:lnTo>
                      <a:pt x="330454" y="517398"/>
                    </a:lnTo>
                    <a:lnTo>
                      <a:pt x="0" y="0"/>
                    </a:lnTo>
                    <a:lnTo>
                      <a:pt x="355219" y="0"/>
                    </a:lnTo>
                    <a:lnTo>
                      <a:pt x="493903" y="257429"/>
                    </a:lnTo>
                    <a:lnTo>
                      <a:pt x="626237" y="0"/>
                    </a:lnTo>
                    <a:lnTo>
                      <a:pt x="972820" y="0"/>
                    </a:lnTo>
                    <a:lnTo>
                      <a:pt x="625094" y="517398"/>
                    </a:lnTo>
                    <a:close/>
                  </a:path>
                </a:pathLst>
              </a:custGeom>
              <a:solidFill>
                <a:srgbClr val="95C43D"/>
              </a:solidFill>
              <a:ln>
                <a:noFill/>
              </a:ln>
            </p:spPr>
          </p:sp>
          <p:sp>
            <p:nvSpPr>
              <p:cNvPr id="573" name="Google Shape;573;p20"/>
              <p:cNvSpPr/>
              <p:nvPr/>
            </p:nvSpPr>
            <p:spPr>
              <a:xfrm>
                <a:off x="3547872" y="63500"/>
                <a:ext cx="1000125" cy="876300"/>
              </a:xfrm>
              <a:custGeom>
                <a:avLst/>
                <a:gdLst/>
                <a:ahLst/>
                <a:cxnLst/>
                <a:rect l="l" t="t" r="r" b="b"/>
                <a:pathLst>
                  <a:path w="1000125" h="876300" extrusionOk="0">
                    <a:moveTo>
                      <a:pt x="497586" y="305689"/>
                    </a:moveTo>
                    <a:lnTo>
                      <a:pt x="425704" y="522351"/>
                    </a:lnTo>
                    <a:lnTo>
                      <a:pt x="568071" y="522351"/>
                    </a:lnTo>
                    <a:close/>
                    <a:moveTo>
                      <a:pt x="345313" y="0"/>
                    </a:moveTo>
                    <a:lnTo>
                      <a:pt x="658495" y="0"/>
                    </a:lnTo>
                    <a:lnTo>
                      <a:pt x="1000125" y="876300"/>
                    </a:lnTo>
                    <a:lnTo>
                      <a:pt x="679450" y="876300"/>
                    </a:lnTo>
                    <a:lnTo>
                      <a:pt x="633603" y="747522"/>
                    </a:lnTo>
                    <a:lnTo>
                      <a:pt x="355219" y="747522"/>
                    </a:lnTo>
                    <a:lnTo>
                      <a:pt x="311912" y="876300"/>
                    </a:lnTo>
                    <a:lnTo>
                      <a:pt x="0" y="876300"/>
                    </a:lnTo>
                    <a:close/>
                  </a:path>
                </a:pathLst>
              </a:custGeom>
              <a:solidFill>
                <a:srgbClr val="95C43D"/>
              </a:solidFill>
              <a:ln>
                <a:noFill/>
              </a:ln>
            </p:spPr>
          </p:sp>
        </p:grpSp>
        <p:grpSp>
          <p:nvGrpSpPr>
            <p:cNvPr id="574" name="Google Shape;574;p20"/>
            <p:cNvGrpSpPr/>
            <p:nvPr/>
          </p:nvGrpSpPr>
          <p:grpSpPr>
            <a:xfrm>
              <a:off x="1671093" y="359356"/>
              <a:ext cx="1012179" cy="224070"/>
              <a:chOff x="63500" y="63500"/>
              <a:chExt cx="3958463" cy="876300"/>
            </a:xfrm>
          </p:grpSpPr>
          <p:sp>
            <p:nvSpPr>
              <p:cNvPr id="575" name="Google Shape;575;p20"/>
              <p:cNvSpPr/>
              <p:nvPr/>
            </p:nvSpPr>
            <p:spPr>
              <a:xfrm>
                <a:off x="63500" y="63500"/>
                <a:ext cx="623824" cy="876300"/>
              </a:xfrm>
              <a:custGeom>
                <a:avLst/>
                <a:gdLst/>
                <a:ahLst/>
                <a:cxnLst/>
                <a:rect l="l" t="t" r="r" b="b"/>
                <a:pathLst>
                  <a:path w="623824" h="876300" extrusionOk="0">
                    <a:moveTo>
                      <a:pt x="0" y="0"/>
                    </a:moveTo>
                    <a:lnTo>
                      <a:pt x="602869" y="0"/>
                    </a:lnTo>
                    <a:lnTo>
                      <a:pt x="602869"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0B6C37"/>
              </a:solidFill>
              <a:ln>
                <a:noFill/>
              </a:ln>
            </p:spPr>
          </p:sp>
          <p:sp>
            <p:nvSpPr>
              <p:cNvPr id="576" name="Google Shape;576;p20"/>
              <p:cNvSpPr/>
              <p:nvPr/>
            </p:nvSpPr>
            <p:spPr>
              <a:xfrm>
                <a:off x="709549" y="63500"/>
                <a:ext cx="1000252" cy="876300"/>
              </a:xfrm>
              <a:custGeom>
                <a:avLst/>
                <a:gdLst/>
                <a:ahLst/>
                <a:cxnLst/>
                <a:rect l="l" t="t" r="r" b="b"/>
                <a:pathLst>
                  <a:path w="1000252" h="876300" extrusionOk="0">
                    <a:moveTo>
                      <a:pt x="497713" y="305689"/>
                    </a:moveTo>
                    <a:lnTo>
                      <a:pt x="425831" y="522351"/>
                    </a:lnTo>
                    <a:lnTo>
                      <a:pt x="568198" y="522351"/>
                    </a:lnTo>
                    <a:close/>
                    <a:moveTo>
                      <a:pt x="345440" y="0"/>
                    </a:moveTo>
                    <a:lnTo>
                      <a:pt x="658622" y="0"/>
                    </a:lnTo>
                    <a:lnTo>
                      <a:pt x="1000252" y="876300"/>
                    </a:lnTo>
                    <a:lnTo>
                      <a:pt x="679577" y="876300"/>
                    </a:lnTo>
                    <a:lnTo>
                      <a:pt x="633857" y="747522"/>
                    </a:lnTo>
                    <a:lnTo>
                      <a:pt x="355346" y="747522"/>
                    </a:lnTo>
                    <a:lnTo>
                      <a:pt x="312039" y="876300"/>
                    </a:lnTo>
                    <a:lnTo>
                      <a:pt x="0" y="876300"/>
                    </a:lnTo>
                    <a:close/>
                  </a:path>
                </a:pathLst>
              </a:custGeom>
              <a:solidFill>
                <a:srgbClr val="0B6C37"/>
              </a:solidFill>
              <a:ln>
                <a:noFill/>
              </a:ln>
            </p:spPr>
          </p:sp>
          <p:sp>
            <p:nvSpPr>
              <p:cNvPr id="577" name="Google Shape;577;p20"/>
              <p:cNvSpPr/>
              <p:nvPr/>
            </p:nvSpPr>
            <p:spPr>
              <a:xfrm>
                <a:off x="1771650" y="63500"/>
                <a:ext cx="587883" cy="876300"/>
              </a:xfrm>
              <a:custGeom>
                <a:avLst/>
                <a:gdLst/>
                <a:ahLst/>
                <a:cxnLst/>
                <a:rect l="l" t="t" r="r" b="b"/>
                <a:pathLst>
                  <a:path w="587883" h="876300" extrusionOk="0">
                    <a:moveTo>
                      <a:pt x="0" y="0"/>
                    </a:moveTo>
                    <a:lnTo>
                      <a:pt x="297053" y="0"/>
                    </a:lnTo>
                    <a:lnTo>
                      <a:pt x="297053" y="622554"/>
                    </a:lnTo>
                    <a:lnTo>
                      <a:pt x="587883" y="622554"/>
                    </a:lnTo>
                    <a:lnTo>
                      <a:pt x="587883" y="876300"/>
                    </a:lnTo>
                    <a:lnTo>
                      <a:pt x="0" y="876300"/>
                    </a:lnTo>
                    <a:close/>
                  </a:path>
                </a:pathLst>
              </a:custGeom>
              <a:solidFill>
                <a:srgbClr val="0B6C37"/>
              </a:solidFill>
              <a:ln>
                <a:noFill/>
              </a:ln>
            </p:spPr>
          </p:sp>
          <p:sp>
            <p:nvSpPr>
              <p:cNvPr id="578" name="Google Shape;578;p20"/>
              <p:cNvSpPr/>
              <p:nvPr/>
            </p:nvSpPr>
            <p:spPr>
              <a:xfrm>
                <a:off x="2375662" y="63500"/>
                <a:ext cx="725297" cy="876300"/>
              </a:xfrm>
              <a:custGeom>
                <a:avLst/>
                <a:gdLst/>
                <a:ahLst/>
                <a:cxnLst/>
                <a:rect l="l" t="t" r="r" b="b"/>
                <a:pathLst>
                  <a:path w="725297" h="876300" extrusionOk="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a:ln>
                <a:noFill/>
              </a:ln>
            </p:spPr>
          </p:sp>
          <p:sp>
            <p:nvSpPr>
              <p:cNvPr id="579" name="Google Shape;579;p20"/>
              <p:cNvSpPr/>
              <p:nvPr/>
            </p:nvSpPr>
            <p:spPr>
              <a:xfrm>
                <a:off x="3192526" y="63500"/>
                <a:ext cx="829437" cy="876300"/>
              </a:xfrm>
              <a:custGeom>
                <a:avLst/>
                <a:gdLst/>
                <a:ahLst/>
                <a:cxnLst/>
                <a:rect l="l" t="t" r="r" b="b"/>
                <a:pathLst>
                  <a:path w="829437" h="876300" extrusionOk="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437" y="0"/>
                    </a:lnTo>
                    <a:lnTo>
                      <a:pt x="829437" y="876300"/>
                    </a:lnTo>
                    <a:lnTo>
                      <a:pt x="534796" y="876300"/>
                    </a:lnTo>
                    <a:close/>
                  </a:path>
                </a:pathLst>
              </a:custGeom>
              <a:solidFill>
                <a:srgbClr val="0B6C37"/>
              </a:solidFill>
              <a:ln>
                <a:noFill/>
              </a:ln>
            </p:spPr>
          </p:sp>
        </p:grpSp>
        <p:grpSp>
          <p:nvGrpSpPr>
            <p:cNvPr id="580" name="Google Shape;580;p20"/>
            <p:cNvGrpSpPr/>
            <p:nvPr/>
          </p:nvGrpSpPr>
          <p:grpSpPr>
            <a:xfrm>
              <a:off x="1401639" y="988622"/>
              <a:ext cx="1309835" cy="144963"/>
              <a:chOff x="63500" y="63500"/>
              <a:chExt cx="5122545" cy="566928"/>
            </a:xfrm>
          </p:grpSpPr>
          <p:sp>
            <p:nvSpPr>
              <p:cNvPr id="581" name="Google Shape;581;p20"/>
              <p:cNvSpPr/>
              <p:nvPr/>
            </p:nvSpPr>
            <p:spPr>
              <a:xfrm>
                <a:off x="63500" y="63500"/>
                <a:ext cx="496824" cy="566801"/>
              </a:xfrm>
              <a:custGeom>
                <a:avLst/>
                <a:gdLst/>
                <a:ahLst/>
                <a:cxnLst/>
                <a:rect l="l" t="t" r="r" b="b"/>
                <a:pathLst>
                  <a:path w="496824" h="566801" extrusionOk="0">
                    <a:moveTo>
                      <a:pt x="415163" y="140208"/>
                    </a:moveTo>
                    <a:cubicBezTo>
                      <a:pt x="400939" y="120904"/>
                      <a:pt x="382397" y="106807"/>
                      <a:pt x="359537" y="97917"/>
                    </a:cubicBezTo>
                    <a:cubicBezTo>
                      <a:pt x="336677" y="89027"/>
                      <a:pt x="314325" y="84582"/>
                      <a:pt x="292481" y="84582"/>
                    </a:cubicBezTo>
                    <a:cubicBezTo>
                      <a:pt x="264541" y="84582"/>
                      <a:pt x="239141" y="89662"/>
                      <a:pt x="216281" y="99822"/>
                    </a:cubicBezTo>
                    <a:cubicBezTo>
                      <a:pt x="193421" y="109982"/>
                      <a:pt x="173736" y="123952"/>
                      <a:pt x="157226" y="141732"/>
                    </a:cubicBezTo>
                    <a:cubicBezTo>
                      <a:pt x="140716" y="159512"/>
                      <a:pt x="128016" y="180340"/>
                      <a:pt x="119126" y="204216"/>
                    </a:cubicBezTo>
                    <a:cubicBezTo>
                      <a:pt x="110236" y="228092"/>
                      <a:pt x="105791" y="254000"/>
                      <a:pt x="105791" y="281940"/>
                    </a:cubicBezTo>
                    <a:cubicBezTo>
                      <a:pt x="105791" y="311404"/>
                      <a:pt x="110109" y="338328"/>
                      <a:pt x="118745" y="362712"/>
                    </a:cubicBezTo>
                    <a:cubicBezTo>
                      <a:pt x="127381" y="387096"/>
                      <a:pt x="139700" y="407924"/>
                      <a:pt x="155829" y="425450"/>
                    </a:cubicBezTo>
                    <a:cubicBezTo>
                      <a:pt x="171958" y="442976"/>
                      <a:pt x="191008" y="456565"/>
                      <a:pt x="213360" y="466217"/>
                    </a:cubicBezTo>
                    <a:cubicBezTo>
                      <a:pt x="235712" y="475869"/>
                      <a:pt x="260858" y="480695"/>
                      <a:pt x="288798" y="480695"/>
                    </a:cubicBezTo>
                    <a:cubicBezTo>
                      <a:pt x="317754" y="480695"/>
                      <a:pt x="343408" y="474980"/>
                      <a:pt x="365760" y="463550"/>
                    </a:cubicBezTo>
                    <a:cubicBezTo>
                      <a:pt x="388112" y="452120"/>
                      <a:pt x="406146" y="437007"/>
                      <a:pt x="419862" y="418211"/>
                    </a:cubicBezTo>
                    <a:lnTo>
                      <a:pt x="496824" y="472313"/>
                    </a:lnTo>
                    <a:cubicBezTo>
                      <a:pt x="472948" y="502285"/>
                      <a:pt x="443738" y="525526"/>
                      <a:pt x="409194" y="542036"/>
                    </a:cubicBezTo>
                    <a:cubicBezTo>
                      <a:pt x="374650" y="558546"/>
                      <a:pt x="334264" y="566801"/>
                      <a:pt x="288036" y="566801"/>
                    </a:cubicBezTo>
                    <a:cubicBezTo>
                      <a:pt x="245872" y="566801"/>
                      <a:pt x="207137" y="559816"/>
                      <a:pt x="171958" y="545846"/>
                    </a:cubicBezTo>
                    <a:cubicBezTo>
                      <a:pt x="136779" y="531876"/>
                      <a:pt x="106299" y="512318"/>
                      <a:pt x="80899" y="487172"/>
                    </a:cubicBezTo>
                    <a:cubicBezTo>
                      <a:pt x="55499" y="462026"/>
                      <a:pt x="35687" y="432181"/>
                      <a:pt x="21463" y="397256"/>
                    </a:cubicBezTo>
                    <a:cubicBezTo>
                      <a:pt x="7239" y="362331"/>
                      <a:pt x="0" y="323977"/>
                      <a:pt x="0" y="281813"/>
                    </a:cubicBezTo>
                    <a:cubicBezTo>
                      <a:pt x="0" y="238633"/>
                      <a:pt x="7493" y="199644"/>
                      <a:pt x="22479" y="164846"/>
                    </a:cubicBezTo>
                    <a:cubicBezTo>
                      <a:pt x="37465" y="130048"/>
                      <a:pt x="58039" y="100457"/>
                      <a:pt x="84201" y="76073"/>
                    </a:cubicBezTo>
                    <a:cubicBezTo>
                      <a:pt x="110363" y="51689"/>
                      <a:pt x="141224" y="32893"/>
                      <a:pt x="176784" y="19685"/>
                    </a:cubicBezTo>
                    <a:cubicBezTo>
                      <a:pt x="212344" y="6477"/>
                      <a:pt x="250825" y="0"/>
                      <a:pt x="292481" y="0"/>
                    </a:cubicBezTo>
                    <a:cubicBezTo>
                      <a:pt x="309753" y="0"/>
                      <a:pt x="327787" y="1651"/>
                      <a:pt x="346583" y="4953"/>
                    </a:cubicBezTo>
                    <a:cubicBezTo>
                      <a:pt x="365379" y="8255"/>
                      <a:pt x="383413" y="13335"/>
                      <a:pt x="400685" y="20193"/>
                    </a:cubicBezTo>
                    <a:cubicBezTo>
                      <a:pt x="417957" y="27051"/>
                      <a:pt x="434213" y="35560"/>
                      <a:pt x="449453" y="45720"/>
                    </a:cubicBezTo>
                    <a:cubicBezTo>
                      <a:pt x="464693" y="55880"/>
                      <a:pt x="477647" y="68072"/>
                      <a:pt x="488315" y="82296"/>
                    </a:cubicBezTo>
                    <a:close/>
                  </a:path>
                </a:pathLst>
              </a:custGeom>
              <a:solidFill>
                <a:srgbClr val="4B3C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 name="Google Shape;582;p20"/>
              <p:cNvSpPr/>
              <p:nvPr/>
            </p:nvSpPr>
            <p:spPr>
              <a:xfrm>
                <a:off x="591947" y="63500"/>
                <a:ext cx="579882" cy="566928"/>
              </a:xfrm>
              <a:custGeom>
                <a:avLst/>
                <a:gdLst/>
                <a:ahLst/>
                <a:cxnLst/>
                <a:rect l="l" t="t" r="r" b="b"/>
                <a:pathLst>
                  <a:path w="579882" h="566928" extrusionOk="0">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543" y="442087"/>
                      <a:pt x="424053" y="424307"/>
                    </a:cubicBezTo>
                    <a:cubicBezTo>
                      <a:pt x="440563" y="406527"/>
                      <a:pt x="453263" y="385572"/>
                      <a:pt x="462153" y="361442"/>
                    </a:cubicBezTo>
                    <a:cubicBezTo>
                      <a:pt x="471043" y="337312"/>
                      <a:pt x="475488" y="310769"/>
                      <a:pt x="475488" y="281813"/>
                    </a:cubicBezTo>
                    <a:cubicBezTo>
                      <a:pt x="475488" y="253873"/>
                      <a:pt x="471043" y="227965"/>
                      <a:pt x="462153" y="204089"/>
                    </a:cubicBezTo>
                    <a:cubicBezTo>
                      <a:pt x="453263" y="180213"/>
                      <a:pt x="440690" y="159385"/>
                      <a:pt x="424434" y="141605"/>
                    </a:cubicBezTo>
                    <a:cubicBezTo>
                      <a:pt x="408178" y="123825"/>
                      <a:pt x="388620" y="109855"/>
                      <a:pt x="365760" y="99695"/>
                    </a:cubicBezTo>
                    <a:cubicBezTo>
                      <a:pt x="342900" y="89535"/>
                      <a:pt x="317500" y="84455"/>
                      <a:pt x="289560" y="84455"/>
                    </a:cubicBezTo>
                    <a:cubicBezTo>
                      <a:pt x="261620" y="84455"/>
                      <a:pt x="236347" y="89535"/>
                      <a:pt x="213741" y="99695"/>
                    </a:cubicBezTo>
                    <a:cubicBezTo>
                      <a:pt x="191135" y="109855"/>
                      <a:pt x="171704" y="123825"/>
                      <a:pt x="155448" y="141605"/>
                    </a:cubicBezTo>
                    <a:cubicBezTo>
                      <a:pt x="139192" y="159385"/>
                      <a:pt x="126619" y="180213"/>
                      <a:pt x="117729" y="204089"/>
                    </a:cubicBezTo>
                    <a:cubicBezTo>
                      <a:pt x="108839" y="227965"/>
                      <a:pt x="104394" y="253873"/>
                      <a:pt x="104394" y="281813"/>
                    </a:cubicBezTo>
                    <a:moveTo>
                      <a:pt x="0" y="281813"/>
                    </a:moveTo>
                    <a:cubicBezTo>
                      <a:pt x="0" y="238633"/>
                      <a:pt x="7239" y="199644"/>
                      <a:pt x="21717" y="164846"/>
                    </a:cubicBezTo>
                    <a:cubicBezTo>
                      <a:pt x="36195" y="130048"/>
                      <a:pt x="56261" y="100457"/>
                      <a:pt x="81915" y="76073"/>
                    </a:cubicBezTo>
                    <a:cubicBezTo>
                      <a:pt x="107569" y="51689"/>
                      <a:pt x="138049" y="32893"/>
                      <a:pt x="173355" y="19685"/>
                    </a:cubicBezTo>
                    <a:cubicBezTo>
                      <a:pt x="208661" y="6477"/>
                      <a:pt x="247269" y="0"/>
                      <a:pt x="288925" y="0"/>
                    </a:cubicBezTo>
                    <a:cubicBezTo>
                      <a:pt x="331089" y="0"/>
                      <a:pt x="369951" y="6604"/>
                      <a:pt x="405511" y="19812"/>
                    </a:cubicBezTo>
                    <a:cubicBezTo>
                      <a:pt x="441071" y="33020"/>
                      <a:pt x="471678" y="51816"/>
                      <a:pt x="497586" y="76200"/>
                    </a:cubicBezTo>
                    <a:cubicBezTo>
                      <a:pt x="523494" y="100584"/>
                      <a:pt x="543687" y="130175"/>
                      <a:pt x="558165" y="164973"/>
                    </a:cubicBezTo>
                    <a:cubicBezTo>
                      <a:pt x="572643" y="199771"/>
                      <a:pt x="579882" y="238760"/>
                      <a:pt x="579882" y="281940"/>
                    </a:cubicBezTo>
                    <a:cubicBezTo>
                      <a:pt x="579882" y="324104"/>
                      <a:pt x="572643" y="362585"/>
                      <a:pt x="558165" y="397383"/>
                    </a:cubicBezTo>
                    <a:cubicBezTo>
                      <a:pt x="543687" y="432181"/>
                      <a:pt x="523494" y="462153"/>
                      <a:pt x="497586" y="487299"/>
                    </a:cubicBezTo>
                    <a:cubicBezTo>
                      <a:pt x="471678" y="512445"/>
                      <a:pt x="440944" y="532003"/>
                      <a:pt x="405384" y="545973"/>
                    </a:cubicBezTo>
                    <a:cubicBezTo>
                      <a:pt x="369824"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 name="Google Shape;583;p20"/>
              <p:cNvSpPr/>
              <p:nvPr/>
            </p:nvSpPr>
            <p:spPr>
              <a:xfrm>
                <a:off x="1264793" y="77216"/>
                <a:ext cx="475234" cy="539242"/>
              </a:xfrm>
              <a:custGeom>
                <a:avLst/>
                <a:gdLst/>
                <a:ahLst/>
                <a:cxnLst/>
                <a:rect l="l" t="t" r="r" b="b"/>
                <a:pathLst>
                  <a:path w="475234" h="539242" extrusionOk="0">
                    <a:moveTo>
                      <a:pt x="0" y="0"/>
                    </a:moveTo>
                    <a:lnTo>
                      <a:pt x="127127" y="0"/>
                    </a:lnTo>
                    <a:lnTo>
                      <a:pt x="377698" y="403733"/>
                    </a:lnTo>
                    <a:lnTo>
                      <a:pt x="379222" y="403733"/>
                    </a:lnTo>
                    <a:lnTo>
                      <a:pt x="379222" y="0"/>
                    </a:lnTo>
                    <a:lnTo>
                      <a:pt x="475234" y="0"/>
                    </a:lnTo>
                    <a:lnTo>
                      <a:pt x="475234" y="539242"/>
                    </a:lnTo>
                    <a:lnTo>
                      <a:pt x="353314" y="539242"/>
                    </a:lnTo>
                    <a:lnTo>
                      <a:pt x="97409" y="122682"/>
                    </a:lnTo>
                    <a:lnTo>
                      <a:pt x="95885" y="122682"/>
                    </a:lnTo>
                    <a:lnTo>
                      <a:pt x="95885" y="539242"/>
                    </a:lnTo>
                    <a:lnTo>
                      <a:pt x="0" y="539242"/>
                    </a:lnTo>
                    <a:close/>
                  </a:path>
                </a:pathLst>
              </a:custGeom>
              <a:solidFill>
                <a:srgbClr val="4B3C81"/>
              </a:solidFill>
              <a:ln>
                <a:noFill/>
              </a:ln>
            </p:spPr>
          </p:sp>
          <p:sp>
            <p:nvSpPr>
              <p:cNvPr id="584" name="Google Shape;584;p20"/>
              <p:cNvSpPr/>
              <p:nvPr/>
            </p:nvSpPr>
            <p:spPr>
              <a:xfrm>
                <a:off x="1791081" y="77216"/>
                <a:ext cx="512572" cy="539242"/>
              </a:xfrm>
              <a:custGeom>
                <a:avLst/>
                <a:gdLst/>
                <a:ahLst/>
                <a:cxnLst/>
                <a:rect l="l" t="t" r="r" b="b"/>
                <a:pathLst>
                  <a:path w="512572" h="539242" extrusionOk="0">
                    <a:moveTo>
                      <a:pt x="0" y="0"/>
                    </a:moveTo>
                    <a:lnTo>
                      <a:pt x="107442" y="0"/>
                    </a:lnTo>
                    <a:lnTo>
                      <a:pt x="255905" y="415163"/>
                    </a:lnTo>
                    <a:lnTo>
                      <a:pt x="258953" y="415163"/>
                    </a:lnTo>
                    <a:lnTo>
                      <a:pt x="409067" y="0"/>
                    </a:lnTo>
                    <a:lnTo>
                      <a:pt x="512572" y="0"/>
                    </a:lnTo>
                    <a:lnTo>
                      <a:pt x="296291" y="539242"/>
                    </a:lnTo>
                    <a:lnTo>
                      <a:pt x="213233" y="539242"/>
                    </a:lnTo>
                    <a:close/>
                  </a:path>
                </a:pathLst>
              </a:custGeom>
              <a:solidFill>
                <a:srgbClr val="4B3C81"/>
              </a:solidFill>
              <a:ln>
                <a:noFill/>
              </a:ln>
            </p:spPr>
          </p:sp>
          <p:sp>
            <p:nvSpPr>
              <p:cNvPr id="585" name="Google Shape;585;p20"/>
              <p:cNvSpPr/>
              <p:nvPr/>
            </p:nvSpPr>
            <p:spPr>
              <a:xfrm>
                <a:off x="2355469" y="77216"/>
                <a:ext cx="370967" cy="539496"/>
              </a:xfrm>
              <a:custGeom>
                <a:avLst/>
                <a:gdLst/>
                <a:ahLst/>
                <a:cxnLst/>
                <a:rect l="l" t="t" r="r" b="b"/>
                <a:pathLst>
                  <a:path w="370967" h="539496" extrusionOk="0">
                    <a:moveTo>
                      <a:pt x="0" y="0"/>
                    </a:moveTo>
                    <a:lnTo>
                      <a:pt x="357251" y="0"/>
                    </a:lnTo>
                    <a:lnTo>
                      <a:pt x="357251" y="83820"/>
                    </a:lnTo>
                    <a:lnTo>
                      <a:pt x="96012" y="83820"/>
                    </a:lnTo>
                    <a:lnTo>
                      <a:pt x="96012" y="220980"/>
                    </a:lnTo>
                    <a:lnTo>
                      <a:pt x="343535" y="220980"/>
                    </a:lnTo>
                    <a:lnTo>
                      <a:pt x="343535" y="301752"/>
                    </a:lnTo>
                    <a:lnTo>
                      <a:pt x="96012" y="301752"/>
                    </a:lnTo>
                    <a:lnTo>
                      <a:pt x="96012" y="454152"/>
                    </a:lnTo>
                    <a:lnTo>
                      <a:pt x="370967" y="454152"/>
                    </a:lnTo>
                    <a:lnTo>
                      <a:pt x="370967" y="539496"/>
                    </a:lnTo>
                    <a:lnTo>
                      <a:pt x="0" y="539496"/>
                    </a:lnTo>
                    <a:close/>
                  </a:path>
                </a:pathLst>
              </a:custGeom>
              <a:solidFill>
                <a:srgbClr val="4B3C81"/>
              </a:solidFill>
              <a:ln>
                <a:noFill/>
              </a:ln>
            </p:spPr>
          </p:sp>
          <p:sp>
            <p:nvSpPr>
              <p:cNvPr id="586" name="Google Shape;586;p20"/>
              <p:cNvSpPr/>
              <p:nvPr/>
            </p:nvSpPr>
            <p:spPr>
              <a:xfrm>
                <a:off x="2820797" y="77216"/>
                <a:ext cx="475488" cy="539242"/>
              </a:xfrm>
              <a:custGeom>
                <a:avLst/>
                <a:gdLst/>
                <a:ahLst/>
                <a:cxnLst/>
                <a:rect l="l" t="t" r="r" b="b"/>
                <a:pathLst>
                  <a:path w="475488" h="539242" extrusionOk="0">
                    <a:moveTo>
                      <a:pt x="127" y="0"/>
                    </a:moveTo>
                    <a:lnTo>
                      <a:pt x="127381" y="0"/>
                    </a:lnTo>
                    <a:lnTo>
                      <a:pt x="377952" y="403733"/>
                    </a:lnTo>
                    <a:lnTo>
                      <a:pt x="379476" y="403733"/>
                    </a:lnTo>
                    <a:lnTo>
                      <a:pt x="379476" y="0"/>
                    </a:lnTo>
                    <a:lnTo>
                      <a:pt x="475488" y="0"/>
                    </a:lnTo>
                    <a:lnTo>
                      <a:pt x="475488" y="539242"/>
                    </a:lnTo>
                    <a:lnTo>
                      <a:pt x="353568" y="539242"/>
                    </a:lnTo>
                    <a:lnTo>
                      <a:pt x="97536" y="122682"/>
                    </a:lnTo>
                    <a:lnTo>
                      <a:pt x="96012" y="122682"/>
                    </a:lnTo>
                    <a:lnTo>
                      <a:pt x="96012" y="539242"/>
                    </a:lnTo>
                    <a:lnTo>
                      <a:pt x="0" y="539242"/>
                    </a:lnTo>
                    <a:close/>
                  </a:path>
                </a:pathLst>
              </a:custGeom>
              <a:solidFill>
                <a:srgbClr val="4B3C81"/>
              </a:solidFill>
              <a:ln>
                <a:noFill/>
              </a:ln>
            </p:spPr>
          </p:sp>
          <p:sp>
            <p:nvSpPr>
              <p:cNvPr id="587" name="Google Shape;587;p20"/>
              <p:cNvSpPr/>
              <p:nvPr/>
            </p:nvSpPr>
            <p:spPr>
              <a:xfrm>
                <a:off x="3357880" y="77216"/>
                <a:ext cx="426593" cy="539242"/>
              </a:xfrm>
              <a:custGeom>
                <a:avLst/>
                <a:gdLst/>
                <a:ahLst/>
                <a:cxnLst/>
                <a:rect l="l" t="t" r="r" b="b"/>
                <a:pathLst>
                  <a:path w="426593" h="539242" extrusionOk="0">
                    <a:moveTo>
                      <a:pt x="165227" y="83820"/>
                    </a:moveTo>
                    <a:lnTo>
                      <a:pt x="0" y="83820"/>
                    </a:lnTo>
                    <a:lnTo>
                      <a:pt x="0" y="0"/>
                    </a:lnTo>
                    <a:lnTo>
                      <a:pt x="426593" y="0"/>
                    </a:lnTo>
                    <a:lnTo>
                      <a:pt x="426593" y="83820"/>
                    </a:lnTo>
                    <a:lnTo>
                      <a:pt x="261239" y="83820"/>
                    </a:lnTo>
                    <a:lnTo>
                      <a:pt x="261239" y="539242"/>
                    </a:lnTo>
                    <a:lnTo>
                      <a:pt x="165227" y="539242"/>
                    </a:lnTo>
                    <a:close/>
                  </a:path>
                </a:pathLst>
              </a:custGeom>
              <a:solidFill>
                <a:srgbClr val="4B3C81"/>
              </a:solidFill>
              <a:ln>
                <a:noFill/>
              </a:ln>
            </p:spPr>
          </p:sp>
          <p:sp>
            <p:nvSpPr>
              <p:cNvPr id="588" name="Google Shape;588;p20"/>
              <p:cNvSpPr/>
              <p:nvPr/>
            </p:nvSpPr>
            <p:spPr>
              <a:xfrm>
                <a:off x="3847719" y="77216"/>
                <a:ext cx="96012" cy="539242"/>
              </a:xfrm>
              <a:custGeom>
                <a:avLst/>
                <a:gdLst/>
                <a:ahLst/>
                <a:cxnLst/>
                <a:rect l="l" t="t" r="r" b="b"/>
                <a:pathLst>
                  <a:path w="96012" h="539242" extrusionOk="0">
                    <a:moveTo>
                      <a:pt x="0" y="0"/>
                    </a:moveTo>
                    <a:lnTo>
                      <a:pt x="96012" y="0"/>
                    </a:lnTo>
                    <a:lnTo>
                      <a:pt x="96012" y="539242"/>
                    </a:lnTo>
                    <a:lnTo>
                      <a:pt x="0" y="539242"/>
                    </a:lnTo>
                    <a:close/>
                  </a:path>
                </a:pathLst>
              </a:custGeom>
              <a:solidFill>
                <a:srgbClr val="4B3C81"/>
              </a:solidFill>
              <a:ln>
                <a:noFill/>
              </a:ln>
            </p:spPr>
          </p:sp>
          <p:sp>
            <p:nvSpPr>
              <p:cNvPr id="589" name="Google Shape;589;p20"/>
              <p:cNvSpPr/>
              <p:nvPr/>
            </p:nvSpPr>
            <p:spPr>
              <a:xfrm>
                <a:off x="4037965" y="63500"/>
                <a:ext cx="579755" cy="566928"/>
              </a:xfrm>
              <a:custGeom>
                <a:avLst/>
                <a:gdLst/>
                <a:ahLst/>
                <a:cxnLst/>
                <a:rect l="l" t="t" r="r" b="b"/>
                <a:pathLst>
                  <a:path w="579755" h="566928" extrusionOk="0">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670" y="442087"/>
                      <a:pt x="424180" y="424307"/>
                    </a:cubicBezTo>
                    <a:cubicBezTo>
                      <a:pt x="440690" y="406527"/>
                      <a:pt x="453390" y="385572"/>
                      <a:pt x="462280" y="361442"/>
                    </a:cubicBezTo>
                    <a:cubicBezTo>
                      <a:pt x="471170" y="337312"/>
                      <a:pt x="475615" y="310769"/>
                      <a:pt x="475615" y="281813"/>
                    </a:cubicBezTo>
                    <a:cubicBezTo>
                      <a:pt x="475615" y="253873"/>
                      <a:pt x="471169" y="227965"/>
                      <a:pt x="462280" y="204089"/>
                    </a:cubicBezTo>
                    <a:cubicBezTo>
                      <a:pt x="453390" y="180213"/>
                      <a:pt x="440817" y="159385"/>
                      <a:pt x="424561" y="141605"/>
                    </a:cubicBezTo>
                    <a:cubicBezTo>
                      <a:pt x="408305" y="123825"/>
                      <a:pt x="388747" y="109855"/>
                      <a:pt x="365887" y="99695"/>
                    </a:cubicBezTo>
                    <a:cubicBezTo>
                      <a:pt x="343027" y="89535"/>
                      <a:pt x="317627" y="84455"/>
                      <a:pt x="289687" y="84455"/>
                    </a:cubicBezTo>
                    <a:cubicBezTo>
                      <a:pt x="261747" y="84455"/>
                      <a:pt x="236474" y="89535"/>
                      <a:pt x="213868" y="99695"/>
                    </a:cubicBezTo>
                    <a:cubicBezTo>
                      <a:pt x="191262" y="109855"/>
                      <a:pt x="171831" y="123825"/>
                      <a:pt x="155575" y="141605"/>
                    </a:cubicBezTo>
                    <a:cubicBezTo>
                      <a:pt x="139319" y="159385"/>
                      <a:pt x="126746" y="180213"/>
                      <a:pt x="117856" y="204089"/>
                    </a:cubicBezTo>
                    <a:cubicBezTo>
                      <a:pt x="108966" y="227965"/>
                      <a:pt x="104521" y="253873"/>
                      <a:pt x="104521" y="281813"/>
                    </a:cubicBezTo>
                    <a:moveTo>
                      <a:pt x="127" y="281813"/>
                    </a:moveTo>
                    <a:cubicBezTo>
                      <a:pt x="127" y="238633"/>
                      <a:pt x="7366" y="199644"/>
                      <a:pt x="21844" y="164846"/>
                    </a:cubicBezTo>
                    <a:cubicBezTo>
                      <a:pt x="36322" y="130048"/>
                      <a:pt x="56388" y="100457"/>
                      <a:pt x="82042" y="76073"/>
                    </a:cubicBezTo>
                    <a:cubicBezTo>
                      <a:pt x="107696" y="51689"/>
                      <a:pt x="138176" y="32893"/>
                      <a:pt x="173482" y="19685"/>
                    </a:cubicBezTo>
                    <a:cubicBezTo>
                      <a:pt x="208788" y="6477"/>
                      <a:pt x="247142" y="0"/>
                      <a:pt x="288798" y="0"/>
                    </a:cubicBezTo>
                    <a:cubicBezTo>
                      <a:pt x="330962" y="0"/>
                      <a:pt x="369824" y="6604"/>
                      <a:pt x="405257" y="19812"/>
                    </a:cubicBezTo>
                    <a:cubicBezTo>
                      <a:pt x="440690" y="33020"/>
                      <a:pt x="471551" y="51816"/>
                      <a:pt x="497459" y="76200"/>
                    </a:cubicBezTo>
                    <a:cubicBezTo>
                      <a:pt x="523367" y="100584"/>
                      <a:pt x="543560" y="130175"/>
                      <a:pt x="558038" y="164973"/>
                    </a:cubicBezTo>
                    <a:cubicBezTo>
                      <a:pt x="572516" y="199771"/>
                      <a:pt x="579755" y="238760"/>
                      <a:pt x="579755" y="281940"/>
                    </a:cubicBezTo>
                    <a:cubicBezTo>
                      <a:pt x="579755" y="324104"/>
                      <a:pt x="572516" y="362585"/>
                      <a:pt x="558038" y="397383"/>
                    </a:cubicBezTo>
                    <a:cubicBezTo>
                      <a:pt x="543560" y="432181"/>
                      <a:pt x="523367" y="462153"/>
                      <a:pt x="497459" y="487299"/>
                    </a:cubicBezTo>
                    <a:cubicBezTo>
                      <a:pt x="471552" y="512445"/>
                      <a:pt x="440817" y="532003"/>
                      <a:pt x="405257" y="545973"/>
                    </a:cubicBezTo>
                    <a:cubicBezTo>
                      <a:pt x="369697"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 name="Google Shape;590;p20"/>
              <p:cNvSpPr/>
              <p:nvPr/>
            </p:nvSpPr>
            <p:spPr>
              <a:xfrm>
                <a:off x="4710684" y="77216"/>
                <a:ext cx="475361" cy="539242"/>
              </a:xfrm>
              <a:custGeom>
                <a:avLst/>
                <a:gdLst/>
                <a:ahLst/>
                <a:cxnLst/>
                <a:rect l="l" t="t" r="r" b="b"/>
                <a:pathLst>
                  <a:path w="475361" h="539242" extrusionOk="0">
                    <a:moveTo>
                      <a:pt x="0" y="0"/>
                    </a:moveTo>
                    <a:lnTo>
                      <a:pt x="127254" y="0"/>
                    </a:lnTo>
                    <a:lnTo>
                      <a:pt x="377825" y="403733"/>
                    </a:lnTo>
                    <a:lnTo>
                      <a:pt x="379349" y="403733"/>
                    </a:lnTo>
                    <a:lnTo>
                      <a:pt x="379349" y="0"/>
                    </a:lnTo>
                    <a:lnTo>
                      <a:pt x="475361" y="0"/>
                    </a:lnTo>
                    <a:lnTo>
                      <a:pt x="475361" y="539242"/>
                    </a:lnTo>
                    <a:lnTo>
                      <a:pt x="353441" y="539242"/>
                    </a:lnTo>
                    <a:lnTo>
                      <a:pt x="97536" y="122682"/>
                    </a:lnTo>
                    <a:lnTo>
                      <a:pt x="96012" y="122682"/>
                    </a:lnTo>
                    <a:lnTo>
                      <a:pt x="96012" y="539242"/>
                    </a:lnTo>
                    <a:lnTo>
                      <a:pt x="0" y="539242"/>
                    </a:lnTo>
                    <a:close/>
                  </a:path>
                </a:pathLst>
              </a:custGeom>
              <a:solidFill>
                <a:srgbClr val="4B3C81"/>
              </a:solidFill>
              <a:ln>
                <a:noFill/>
              </a:ln>
            </p:spPr>
          </p:sp>
        </p:grpSp>
        <p:sp>
          <p:nvSpPr>
            <p:cNvPr id="591" name="Google Shape;591;p20"/>
            <p:cNvSpPr/>
            <p:nvPr/>
          </p:nvSpPr>
          <p:spPr>
            <a:xfrm>
              <a:off x="2786647" y="969061"/>
              <a:ext cx="19787" cy="194245"/>
            </a:xfrm>
            <a:custGeom>
              <a:avLst/>
              <a:gdLst/>
              <a:ahLst/>
              <a:cxnLst/>
              <a:rect l="l" t="t" r="r" b="b"/>
              <a:pathLst>
                <a:path w="77597" h="761746" extrusionOk="0">
                  <a:moveTo>
                    <a:pt x="77597" y="761746"/>
                  </a:moveTo>
                  <a:lnTo>
                    <a:pt x="0" y="761746"/>
                  </a:lnTo>
                  <a:lnTo>
                    <a:pt x="0" y="0"/>
                  </a:lnTo>
                  <a:lnTo>
                    <a:pt x="77597" y="0"/>
                  </a:lnTo>
                  <a:close/>
                </a:path>
              </a:pathLst>
            </a:custGeom>
            <a:solidFill>
              <a:srgbClr val="090F10"/>
            </a:solidFill>
            <a:ln>
              <a:noFill/>
            </a:ln>
          </p:spPr>
        </p:sp>
        <p:grpSp>
          <p:nvGrpSpPr>
            <p:cNvPr id="592" name="Google Shape;592;p20"/>
            <p:cNvGrpSpPr/>
            <p:nvPr/>
          </p:nvGrpSpPr>
          <p:grpSpPr>
            <a:xfrm>
              <a:off x="2268243" y="667702"/>
              <a:ext cx="755181" cy="224070"/>
              <a:chOff x="63500" y="63500"/>
              <a:chExt cx="2953385" cy="876300"/>
            </a:xfrm>
          </p:grpSpPr>
          <p:sp>
            <p:nvSpPr>
              <p:cNvPr id="593" name="Google Shape;593;p20"/>
              <p:cNvSpPr/>
              <p:nvPr/>
            </p:nvSpPr>
            <p:spPr>
              <a:xfrm>
                <a:off x="63500" y="63500"/>
                <a:ext cx="800862" cy="876300"/>
              </a:xfrm>
              <a:custGeom>
                <a:avLst/>
                <a:gdLst/>
                <a:ahLst/>
                <a:cxnLst/>
                <a:rect l="l" t="t" r="r" b="b"/>
                <a:pathLst>
                  <a:path w="800862" h="876300" extrusionOk="0">
                    <a:moveTo>
                      <a:pt x="283464" y="370078"/>
                    </a:moveTo>
                    <a:lnTo>
                      <a:pt x="341122" y="370078"/>
                    </a:lnTo>
                    <a:cubicBezTo>
                      <a:pt x="350901" y="370078"/>
                      <a:pt x="361823" y="369316"/>
                      <a:pt x="373634" y="367665"/>
                    </a:cubicBezTo>
                    <a:cubicBezTo>
                      <a:pt x="385445" y="366014"/>
                      <a:pt x="396494" y="362585"/>
                      <a:pt x="406781" y="357124"/>
                    </a:cubicBezTo>
                    <a:cubicBezTo>
                      <a:pt x="417068" y="351663"/>
                      <a:pt x="425577" y="344297"/>
                      <a:pt x="432562" y="334772"/>
                    </a:cubicBezTo>
                    <a:cubicBezTo>
                      <a:pt x="439547" y="325247"/>
                      <a:pt x="442976" y="312674"/>
                      <a:pt x="442976" y="297053"/>
                    </a:cubicBezTo>
                    <a:cubicBezTo>
                      <a:pt x="442976" y="281432"/>
                      <a:pt x="440055" y="268986"/>
                      <a:pt x="434340" y="259969"/>
                    </a:cubicBezTo>
                    <a:cubicBezTo>
                      <a:pt x="428625" y="250952"/>
                      <a:pt x="421259" y="244094"/>
                      <a:pt x="412242" y="239522"/>
                    </a:cubicBezTo>
                    <a:cubicBezTo>
                      <a:pt x="403225" y="234950"/>
                      <a:pt x="393446" y="232156"/>
                      <a:pt x="382778" y="230886"/>
                    </a:cubicBezTo>
                    <a:cubicBezTo>
                      <a:pt x="372110" y="229616"/>
                      <a:pt x="362331" y="229108"/>
                      <a:pt x="353314" y="229108"/>
                    </a:cubicBezTo>
                    <a:lnTo>
                      <a:pt x="283464" y="229108"/>
                    </a:lnTo>
                    <a:close/>
                    <a:moveTo>
                      <a:pt x="0" y="0"/>
                    </a:moveTo>
                    <a:lnTo>
                      <a:pt x="377571" y="0"/>
                    </a:lnTo>
                    <a:cubicBezTo>
                      <a:pt x="420497" y="0"/>
                      <a:pt x="463169" y="4318"/>
                      <a:pt x="505714" y="12954"/>
                    </a:cubicBezTo>
                    <a:cubicBezTo>
                      <a:pt x="548259" y="21590"/>
                      <a:pt x="586232" y="36957"/>
                      <a:pt x="619633" y="58801"/>
                    </a:cubicBezTo>
                    <a:cubicBezTo>
                      <a:pt x="653034" y="80645"/>
                      <a:pt x="680085" y="109982"/>
                      <a:pt x="700659" y="146685"/>
                    </a:cubicBezTo>
                    <a:cubicBezTo>
                      <a:pt x="721233" y="183388"/>
                      <a:pt x="731647" y="229362"/>
                      <a:pt x="731647" y="284734"/>
                    </a:cubicBezTo>
                    <a:cubicBezTo>
                      <a:pt x="731647" y="338328"/>
                      <a:pt x="718439" y="385572"/>
                      <a:pt x="692150" y="426466"/>
                    </a:cubicBezTo>
                    <a:cubicBezTo>
                      <a:pt x="665861" y="467360"/>
                      <a:pt x="628015" y="498856"/>
                      <a:pt x="578612" y="521208"/>
                    </a:cubicBezTo>
                    <a:lnTo>
                      <a:pt x="800862" y="876300"/>
                    </a:lnTo>
                    <a:lnTo>
                      <a:pt x="462407" y="876300"/>
                    </a:lnTo>
                    <a:lnTo>
                      <a:pt x="294640" y="563245"/>
                    </a:lnTo>
                    <a:lnTo>
                      <a:pt x="286004" y="563245"/>
                    </a:lnTo>
                    <a:lnTo>
                      <a:pt x="286004" y="876300"/>
                    </a:lnTo>
                    <a:lnTo>
                      <a:pt x="0" y="876300"/>
                    </a:lnTo>
                    <a:close/>
                  </a:path>
                </a:pathLst>
              </a:custGeom>
              <a:solidFill>
                <a:srgbClr val="0B6C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 name="Google Shape;594;p20"/>
              <p:cNvSpPr/>
              <p:nvPr/>
            </p:nvSpPr>
            <p:spPr>
              <a:xfrm>
                <a:off x="948563" y="63500"/>
                <a:ext cx="297053" cy="876300"/>
              </a:xfrm>
              <a:custGeom>
                <a:avLst/>
                <a:gdLst/>
                <a:ahLst/>
                <a:cxnLst/>
                <a:rect l="l" t="t" r="r" b="b"/>
                <a:pathLst>
                  <a:path w="297053" h="876300" extrusionOk="0">
                    <a:moveTo>
                      <a:pt x="0" y="0"/>
                    </a:moveTo>
                    <a:lnTo>
                      <a:pt x="297053" y="0"/>
                    </a:lnTo>
                    <a:lnTo>
                      <a:pt x="297053" y="876300"/>
                    </a:lnTo>
                    <a:lnTo>
                      <a:pt x="0" y="876300"/>
                    </a:lnTo>
                    <a:close/>
                  </a:path>
                </a:pathLst>
              </a:custGeom>
              <a:solidFill>
                <a:srgbClr val="0B6C37"/>
              </a:solidFill>
              <a:ln>
                <a:noFill/>
              </a:ln>
            </p:spPr>
          </p:sp>
          <p:sp>
            <p:nvSpPr>
              <p:cNvPr id="595" name="Google Shape;595;p20"/>
              <p:cNvSpPr/>
              <p:nvPr/>
            </p:nvSpPr>
            <p:spPr>
              <a:xfrm>
                <a:off x="1338453" y="63500"/>
                <a:ext cx="725297" cy="876300"/>
              </a:xfrm>
              <a:custGeom>
                <a:avLst/>
                <a:gdLst/>
                <a:ahLst/>
                <a:cxnLst/>
                <a:rect l="l" t="t" r="r" b="b"/>
                <a:pathLst>
                  <a:path w="725297" h="876300" extrusionOk="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a:ln>
                <a:noFill/>
              </a:ln>
            </p:spPr>
          </p:sp>
          <p:sp>
            <p:nvSpPr>
              <p:cNvPr id="596" name="Google Shape;596;p20"/>
              <p:cNvSpPr/>
              <p:nvPr/>
            </p:nvSpPr>
            <p:spPr>
              <a:xfrm>
                <a:off x="2043938" y="63500"/>
                <a:ext cx="972947" cy="876300"/>
              </a:xfrm>
              <a:custGeom>
                <a:avLst/>
                <a:gdLst/>
                <a:ahLst/>
                <a:cxnLst/>
                <a:rect l="l" t="t" r="r" b="b"/>
                <a:pathLst>
                  <a:path w="972947" h="876300" extrusionOk="0">
                    <a:moveTo>
                      <a:pt x="625094" y="876300"/>
                    </a:moveTo>
                    <a:lnTo>
                      <a:pt x="330454" y="876300"/>
                    </a:lnTo>
                    <a:lnTo>
                      <a:pt x="330454" y="517398"/>
                    </a:lnTo>
                    <a:lnTo>
                      <a:pt x="0" y="0"/>
                    </a:lnTo>
                    <a:lnTo>
                      <a:pt x="355219" y="0"/>
                    </a:lnTo>
                    <a:lnTo>
                      <a:pt x="493903" y="257429"/>
                    </a:lnTo>
                    <a:lnTo>
                      <a:pt x="626364" y="0"/>
                    </a:lnTo>
                    <a:lnTo>
                      <a:pt x="972947" y="0"/>
                    </a:lnTo>
                    <a:lnTo>
                      <a:pt x="625094" y="517398"/>
                    </a:lnTo>
                    <a:close/>
                  </a:path>
                </a:pathLst>
              </a:custGeom>
              <a:solidFill>
                <a:srgbClr val="0B6C37"/>
              </a:solidFill>
              <a:ln>
                <a:noFill/>
              </a:ln>
            </p:spPr>
          </p:sp>
        </p:grpSp>
        <p:grpSp>
          <p:nvGrpSpPr>
            <p:cNvPr id="597" name="Google Shape;597;p20"/>
            <p:cNvGrpSpPr/>
            <p:nvPr/>
          </p:nvGrpSpPr>
          <p:grpSpPr>
            <a:xfrm>
              <a:off x="2879343" y="988620"/>
              <a:ext cx="453433" cy="144963"/>
              <a:chOff x="63500" y="63500"/>
              <a:chExt cx="1773301" cy="566928"/>
            </a:xfrm>
          </p:grpSpPr>
          <p:sp>
            <p:nvSpPr>
              <p:cNvPr id="598" name="Google Shape;598;p20"/>
              <p:cNvSpPr/>
              <p:nvPr/>
            </p:nvSpPr>
            <p:spPr>
              <a:xfrm>
                <a:off x="63500" y="63500"/>
                <a:ext cx="362585" cy="553085"/>
              </a:xfrm>
              <a:custGeom>
                <a:avLst/>
                <a:gdLst/>
                <a:ahLst/>
                <a:cxnLst/>
                <a:rect l="l" t="t" r="r" b="b"/>
                <a:pathLst>
                  <a:path w="362585" h="553085" extrusionOk="0">
                    <a:moveTo>
                      <a:pt x="3810" y="469265"/>
                    </a:moveTo>
                    <a:lnTo>
                      <a:pt x="211709" y="265049"/>
                    </a:lnTo>
                    <a:cubicBezTo>
                      <a:pt x="228473" y="248793"/>
                      <a:pt x="241808" y="232410"/>
                      <a:pt x="251714" y="215900"/>
                    </a:cubicBezTo>
                    <a:cubicBezTo>
                      <a:pt x="261620" y="199390"/>
                      <a:pt x="266573" y="180467"/>
                      <a:pt x="266573" y="159131"/>
                    </a:cubicBezTo>
                    <a:cubicBezTo>
                      <a:pt x="266573" y="133731"/>
                      <a:pt x="258318" y="113538"/>
                      <a:pt x="241808" y="98552"/>
                    </a:cubicBezTo>
                    <a:cubicBezTo>
                      <a:pt x="225298" y="83566"/>
                      <a:pt x="204851" y="76200"/>
                      <a:pt x="180467" y="76200"/>
                    </a:cubicBezTo>
                    <a:cubicBezTo>
                      <a:pt x="154559" y="76200"/>
                      <a:pt x="133731" y="84963"/>
                      <a:pt x="117983" y="102489"/>
                    </a:cubicBezTo>
                    <a:cubicBezTo>
                      <a:pt x="102235" y="120015"/>
                      <a:pt x="92583" y="141986"/>
                      <a:pt x="89027"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1991" y="0"/>
                    </a:cubicBezTo>
                    <a:cubicBezTo>
                      <a:pt x="205359" y="0"/>
                      <a:pt x="227838" y="3302"/>
                      <a:pt x="249428" y="9906"/>
                    </a:cubicBezTo>
                    <a:cubicBezTo>
                      <a:pt x="271018" y="16510"/>
                      <a:pt x="290195" y="26543"/>
                      <a:pt x="306959" y="40005"/>
                    </a:cubicBezTo>
                    <a:cubicBezTo>
                      <a:pt x="323723" y="53467"/>
                      <a:pt x="337058" y="69977"/>
                      <a:pt x="346964" y="89535"/>
                    </a:cubicBezTo>
                    <a:cubicBezTo>
                      <a:pt x="356870" y="109093"/>
                      <a:pt x="361823" y="131826"/>
                      <a:pt x="361823" y="157734"/>
                    </a:cubicBezTo>
                    <a:cubicBezTo>
                      <a:pt x="361823" y="175006"/>
                      <a:pt x="359537" y="191135"/>
                      <a:pt x="354965" y="206121"/>
                    </a:cubicBezTo>
                    <a:cubicBezTo>
                      <a:pt x="350393" y="221107"/>
                      <a:pt x="344170" y="235204"/>
                      <a:pt x="336296" y="248412"/>
                    </a:cubicBezTo>
                    <a:cubicBezTo>
                      <a:pt x="328422" y="261620"/>
                      <a:pt x="319278" y="274193"/>
                      <a:pt x="308864" y="286131"/>
                    </a:cubicBezTo>
                    <a:cubicBezTo>
                      <a:pt x="298450" y="298069"/>
                      <a:pt x="287147" y="309626"/>
                      <a:pt x="274955" y="320802"/>
                    </a:cubicBezTo>
                    <a:lnTo>
                      <a:pt x="119507" y="469265"/>
                    </a:lnTo>
                    <a:lnTo>
                      <a:pt x="362585" y="469265"/>
                    </a:lnTo>
                    <a:lnTo>
                      <a:pt x="362585" y="553085"/>
                    </a:lnTo>
                    <a:lnTo>
                      <a:pt x="3810" y="553085"/>
                    </a:lnTo>
                    <a:close/>
                  </a:path>
                </a:pathLst>
              </a:custGeom>
              <a:solidFill>
                <a:srgbClr val="4B3C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 name="Google Shape;599;p20"/>
              <p:cNvSpPr/>
              <p:nvPr/>
            </p:nvSpPr>
            <p:spPr>
              <a:xfrm>
                <a:off x="521208" y="63500"/>
                <a:ext cx="381000" cy="566928"/>
              </a:xfrm>
              <a:custGeom>
                <a:avLst/>
                <a:gdLst/>
                <a:ahLst/>
                <a:cxnLst/>
                <a:rect l="l" t="t" r="r" b="b"/>
                <a:pathLst>
                  <a:path w="381000" h="566928" extrusionOk="0">
                    <a:moveTo>
                      <a:pt x="287274" y="283337"/>
                    </a:moveTo>
                    <a:cubicBezTo>
                      <a:pt x="287274" y="264541"/>
                      <a:pt x="286131" y="243205"/>
                      <a:pt x="283845" y="219329"/>
                    </a:cubicBezTo>
                    <a:cubicBezTo>
                      <a:pt x="281559" y="195453"/>
                      <a:pt x="276987" y="172847"/>
                      <a:pt x="270129" y="151511"/>
                    </a:cubicBezTo>
                    <a:cubicBezTo>
                      <a:pt x="263271" y="130175"/>
                      <a:pt x="253492" y="112395"/>
                      <a:pt x="240792" y="97917"/>
                    </a:cubicBezTo>
                    <a:cubicBezTo>
                      <a:pt x="228092" y="83439"/>
                      <a:pt x="211582" y="76200"/>
                      <a:pt x="191262" y="76200"/>
                    </a:cubicBezTo>
                    <a:cubicBezTo>
                      <a:pt x="170434" y="76200"/>
                      <a:pt x="153670" y="83439"/>
                      <a:pt x="140970" y="97917"/>
                    </a:cubicBezTo>
                    <a:cubicBezTo>
                      <a:pt x="128270" y="112395"/>
                      <a:pt x="118491" y="130302"/>
                      <a:pt x="111633" y="151638"/>
                    </a:cubicBezTo>
                    <a:cubicBezTo>
                      <a:pt x="104775" y="172974"/>
                      <a:pt x="100076" y="195580"/>
                      <a:pt x="97536" y="219456"/>
                    </a:cubicBezTo>
                    <a:cubicBezTo>
                      <a:pt x="94996" y="243332"/>
                      <a:pt x="93726" y="264668"/>
                      <a:pt x="93726" y="283464"/>
                    </a:cubicBezTo>
                    <a:cubicBezTo>
                      <a:pt x="93726" y="302260"/>
                      <a:pt x="94996" y="323596"/>
                      <a:pt x="97536" y="347472"/>
                    </a:cubicBezTo>
                    <a:cubicBezTo>
                      <a:pt x="100076" y="371348"/>
                      <a:pt x="104775" y="393700"/>
                      <a:pt x="111633" y="414528"/>
                    </a:cubicBezTo>
                    <a:cubicBezTo>
                      <a:pt x="118491" y="435356"/>
                      <a:pt x="128270" y="453009"/>
                      <a:pt x="140970" y="467487"/>
                    </a:cubicBezTo>
                    <a:cubicBezTo>
                      <a:pt x="153670" y="481965"/>
                      <a:pt x="170434" y="489204"/>
                      <a:pt x="191262" y="489204"/>
                    </a:cubicBezTo>
                    <a:cubicBezTo>
                      <a:pt x="211582" y="489204"/>
                      <a:pt x="228092" y="481965"/>
                      <a:pt x="240792" y="467487"/>
                    </a:cubicBezTo>
                    <a:cubicBezTo>
                      <a:pt x="253492" y="453009"/>
                      <a:pt x="263271" y="435356"/>
                      <a:pt x="270129" y="414528"/>
                    </a:cubicBezTo>
                    <a:cubicBezTo>
                      <a:pt x="276987" y="393700"/>
                      <a:pt x="281559" y="371348"/>
                      <a:pt x="283845" y="347472"/>
                    </a:cubicBezTo>
                    <a:cubicBezTo>
                      <a:pt x="286131" y="323596"/>
                      <a:pt x="287274" y="302260"/>
                      <a:pt x="287274" y="283464"/>
                    </a:cubicBezTo>
                    <a:moveTo>
                      <a:pt x="381000" y="283464"/>
                    </a:moveTo>
                    <a:cubicBezTo>
                      <a:pt x="381000" y="327152"/>
                      <a:pt x="376809" y="366522"/>
                      <a:pt x="368427" y="401574"/>
                    </a:cubicBezTo>
                    <a:cubicBezTo>
                      <a:pt x="360045" y="436626"/>
                      <a:pt x="347853" y="466344"/>
                      <a:pt x="331851" y="490728"/>
                    </a:cubicBezTo>
                    <a:cubicBezTo>
                      <a:pt x="315849" y="515112"/>
                      <a:pt x="296037" y="533908"/>
                      <a:pt x="272415" y="547116"/>
                    </a:cubicBezTo>
                    <a:cubicBezTo>
                      <a:pt x="248793" y="560324"/>
                      <a:pt x="221742" y="566928"/>
                      <a:pt x="191262" y="566928"/>
                    </a:cubicBezTo>
                    <a:cubicBezTo>
                      <a:pt x="160782" y="566928"/>
                      <a:pt x="133604" y="560324"/>
                      <a:pt x="109728" y="547116"/>
                    </a:cubicBezTo>
                    <a:cubicBezTo>
                      <a:pt x="85852" y="533908"/>
                      <a:pt x="65786" y="515112"/>
                      <a:pt x="49530" y="490728"/>
                    </a:cubicBezTo>
                    <a:cubicBezTo>
                      <a:pt x="33274" y="466344"/>
                      <a:pt x="20955" y="436626"/>
                      <a:pt x="12573" y="401574"/>
                    </a:cubicBezTo>
                    <a:cubicBezTo>
                      <a:pt x="4191" y="366522"/>
                      <a:pt x="0" y="327152"/>
                      <a:pt x="0" y="283464"/>
                    </a:cubicBezTo>
                    <a:cubicBezTo>
                      <a:pt x="0" y="239776"/>
                      <a:pt x="4191" y="200406"/>
                      <a:pt x="12573" y="165481"/>
                    </a:cubicBezTo>
                    <a:cubicBezTo>
                      <a:pt x="20955" y="130556"/>
                      <a:pt x="33274" y="100711"/>
                      <a:pt x="49530" y="76327"/>
                    </a:cubicBezTo>
                    <a:cubicBezTo>
                      <a:pt x="65786" y="51943"/>
                      <a:pt x="85852" y="33147"/>
                      <a:pt x="109728" y="19939"/>
                    </a:cubicBezTo>
                    <a:cubicBezTo>
                      <a:pt x="133604" y="6731"/>
                      <a:pt x="160782" y="0"/>
                      <a:pt x="191262" y="0"/>
                    </a:cubicBezTo>
                    <a:cubicBezTo>
                      <a:pt x="221742" y="0"/>
                      <a:pt x="248793" y="6604"/>
                      <a:pt x="272415" y="19812"/>
                    </a:cubicBezTo>
                    <a:cubicBezTo>
                      <a:pt x="296037" y="33020"/>
                      <a:pt x="315849" y="51816"/>
                      <a:pt x="331851" y="76200"/>
                    </a:cubicBezTo>
                    <a:cubicBezTo>
                      <a:pt x="347853" y="100584"/>
                      <a:pt x="360045" y="130302"/>
                      <a:pt x="368427" y="165354"/>
                    </a:cubicBezTo>
                    <a:cubicBezTo>
                      <a:pt x="376809" y="200406"/>
                      <a:pt x="381000" y="239776"/>
                      <a:pt x="381000" y="283337"/>
                    </a:cubicBezTo>
                  </a:path>
                </a:pathLst>
              </a:custGeom>
              <a:solidFill>
                <a:srgbClr val="4B3C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 name="Google Shape;600;p20"/>
              <p:cNvSpPr/>
              <p:nvPr/>
            </p:nvSpPr>
            <p:spPr>
              <a:xfrm>
                <a:off x="992632" y="63500"/>
                <a:ext cx="362712" cy="553085"/>
              </a:xfrm>
              <a:custGeom>
                <a:avLst/>
                <a:gdLst/>
                <a:ahLst/>
                <a:cxnLst/>
                <a:rect l="l" t="t" r="r" b="b"/>
                <a:pathLst>
                  <a:path w="362712" h="553085" extrusionOk="0">
                    <a:moveTo>
                      <a:pt x="3937" y="469265"/>
                    </a:moveTo>
                    <a:lnTo>
                      <a:pt x="211836" y="265049"/>
                    </a:lnTo>
                    <a:cubicBezTo>
                      <a:pt x="228600" y="248793"/>
                      <a:pt x="241935" y="232410"/>
                      <a:pt x="251841" y="215900"/>
                    </a:cubicBezTo>
                    <a:cubicBezTo>
                      <a:pt x="261747" y="199390"/>
                      <a:pt x="266700" y="180467"/>
                      <a:pt x="266700" y="159131"/>
                    </a:cubicBezTo>
                    <a:cubicBezTo>
                      <a:pt x="266700" y="133731"/>
                      <a:pt x="258445" y="113538"/>
                      <a:pt x="241935" y="98552"/>
                    </a:cubicBezTo>
                    <a:cubicBezTo>
                      <a:pt x="225425" y="83566"/>
                      <a:pt x="204978" y="76200"/>
                      <a:pt x="180594" y="76200"/>
                    </a:cubicBezTo>
                    <a:cubicBezTo>
                      <a:pt x="154686" y="76200"/>
                      <a:pt x="133858" y="84963"/>
                      <a:pt x="118110" y="102489"/>
                    </a:cubicBezTo>
                    <a:cubicBezTo>
                      <a:pt x="102362" y="120015"/>
                      <a:pt x="92710" y="141986"/>
                      <a:pt x="89154"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2118" y="0"/>
                    </a:cubicBezTo>
                    <a:cubicBezTo>
                      <a:pt x="205486" y="0"/>
                      <a:pt x="227965" y="3302"/>
                      <a:pt x="249555" y="9906"/>
                    </a:cubicBezTo>
                    <a:cubicBezTo>
                      <a:pt x="271145" y="16510"/>
                      <a:pt x="290322" y="26543"/>
                      <a:pt x="307086" y="40005"/>
                    </a:cubicBezTo>
                    <a:cubicBezTo>
                      <a:pt x="323850" y="53467"/>
                      <a:pt x="337185" y="69977"/>
                      <a:pt x="347091" y="89535"/>
                    </a:cubicBezTo>
                    <a:cubicBezTo>
                      <a:pt x="356997" y="109093"/>
                      <a:pt x="361950" y="131826"/>
                      <a:pt x="361950" y="157734"/>
                    </a:cubicBezTo>
                    <a:cubicBezTo>
                      <a:pt x="361950" y="175006"/>
                      <a:pt x="359664" y="191135"/>
                      <a:pt x="355092" y="206121"/>
                    </a:cubicBezTo>
                    <a:cubicBezTo>
                      <a:pt x="350520" y="221107"/>
                      <a:pt x="344297" y="235204"/>
                      <a:pt x="336423" y="248412"/>
                    </a:cubicBezTo>
                    <a:cubicBezTo>
                      <a:pt x="328549" y="261620"/>
                      <a:pt x="319405" y="274193"/>
                      <a:pt x="308991" y="286131"/>
                    </a:cubicBezTo>
                    <a:cubicBezTo>
                      <a:pt x="298577" y="298069"/>
                      <a:pt x="287274" y="309626"/>
                      <a:pt x="275082" y="320802"/>
                    </a:cubicBezTo>
                    <a:lnTo>
                      <a:pt x="119761" y="469265"/>
                    </a:lnTo>
                    <a:lnTo>
                      <a:pt x="362712" y="469265"/>
                    </a:lnTo>
                    <a:lnTo>
                      <a:pt x="362712" y="553085"/>
                    </a:lnTo>
                    <a:lnTo>
                      <a:pt x="3937" y="553085"/>
                    </a:lnTo>
                    <a:close/>
                  </a:path>
                </a:pathLst>
              </a:custGeom>
              <a:solidFill>
                <a:srgbClr val="4B3C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p20"/>
              <p:cNvSpPr/>
              <p:nvPr/>
            </p:nvSpPr>
            <p:spPr>
              <a:xfrm>
                <a:off x="1442847" y="77216"/>
                <a:ext cx="393954" cy="553085"/>
              </a:xfrm>
              <a:custGeom>
                <a:avLst/>
                <a:gdLst/>
                <a:ahLst/>
                <a:cxnLst/>
                <a:rect l="l" t="t" r="r" b="b"/>
                <a:pathLst>
                  <a:path w="393954" h="553085" extrusionOk="0">
                    <a:moveTo>
                      <a:pt x="92964" y="370205"/>
                    </a:moveTo>
                    <a:cubicBezTo>
                      <a:pt x="92964" y="384429"/>
                      <a:pt x="95377" y="397891"/>
                      <a:pt x="100203" y="410591"/>
                    </a:cubicBezTo>
                    <a:cubicBezTo>
                      <a:pt x="105029" y="423291"/>
                      <a:pt x="112014" y="434467"/>
                      <a:pt x="121158" y="444119"/>
                    </a:cubicBezTo>
                    <a:cubicBezTo>
                      <a:pt x="130302" y="453771"/>
                      <a:pt x="141224" y="461391"/>
                      <a:pt x="153924" y="466979"/>
                    </a:cubicBezTo>
                    <a:cubicBezTo>
                      <a:pt x="166624" y="472567"/>
                      <a:pt x="180848" y="475361"/>
                      <a:pt x="196596" y="475361"/>
                    </a:cubicBezTo>
                    <a:cubicBezTo>
                      <a:pt x="227584" y="475361"/>
                      <a:pt x="252603" y="465582"/>
                      <a:pt x="271653" y="446024"/>
                    </a:cubicBezTo>
                    <a:cubicBezTo>
                      <a:pt x="290703" y="426466"/>
                      <a:pt x="300228" y="400685"/>
                      <a:pt x="300228" y="368681"/>
                    </a:cubicBezTo>
                    <a:cubicBezTo>
                      <a:pt x="300228" y="353441"/>
                      <a:pt x="297815" y="339344"/>
                      <a:pt x="292989" y="326390"/>
                    </a:cubicBezTo>
                    <a:cubicBezTo>
                      <a:pt x="288163" y="313436"/>
                      <a:pt x="281178" y="302387"/>
                      <a:pt x="272034" y="293243"/>
                    </a:cubicBezTo>
                    <a:cubicBezTo>
                      <a:pt x="262890" y="284099"/>
                      <a:pt x="252095" y="276860"/>
                      <a:pt x="239649" y="271526"/>
                    </a:cubicBezTo>
                    <a:cubicBezTo>
                      <a:pt x="227203" y="266192"/>
                      <a:pt x="213360" y="263525"/>
                      <a:pt x="198120" y="263525"/>
                    </a:cubicBezTo>
                    <a:cubicBezTo>
                      <a:pt x="182880" y="263525"/>
                      <a:pt x="168783" y="266065"/>
                      <a:pt x="155829" y="271145"/>
                    </a:cubicBezTo>
                    <a:cubicBezTo>
                      <a:pt x="142875" y="276225"/>
                      <a:pt x="131699" y="283464"/>
                      <a:pt x="122301" y="292862"/>
                    </a:cubicBezTo>
                    <a:cubicBezTo>
                      <a:pt x="112903" y="302260"/>
                      <a:pt x="105664" y="313563"/>
                      <a:pt x="100584" y="326771"/>
                    </a:cubicBezTo>
                    <a:cubicBezTo>
                      <a:pt x="95504" y="339979"/>
                      <a:pt x="92964" y="354457"/>
                      <a:pt x="92964" y="370205"/>
                    </a:cubicBezTo>
                    <a:moveTo>
                      <a:pt x="301752" y="0"/>
                    </a:moveTo>
                    <a:lnTo>
                      <a:pt x="163830" y="199517"/>
                    </a:lnTo>
                    <a:lnTo>
                      <a:pt x="164592" y="200279"/>
                    </a:lnTo>
                    <a:cubicBezTo>
                      <a:pt x="171704" y="197231"/>
                      <a:pt x="180721" y="194945"/>
                      <a:pt x="191643" y="193421"/>
                    </a:cubicBezTo>
                    <a:cubicBezTo>
                      <a:pt x="202565" y="191897"/>
                      <a:pt x="212598" y="191135"/>
                      <a:pt x="221742" y="191135"/>
                    </a:cubicBezTo>
                    <a:cubicBezTo>
                      <a:pt x="245618" y="191135"/>
                      <a:pt x="267970" y="195580"/>
                      <a:pt x="288798" y="204470"/>
                    </a:cubicBezTo>
                    <a:cubicBezTo>
                      <a:pt x="309626" y="213360"/>
                      <a:pt x="327914" y="225552"/>
                      <a:pt x="343662" y="241046"/>
                    </a:cubicBezTo>
                    <a:cubicBezTo>
                      <a:pt x="359410" y="256540"/>
                      <a:pt x="371729" y="274828"/>
                      <a:pt x="380619" y="295910"/>
                    </a:cubicBezTo>
                    <a:cubicBezTo>
                      <a:pt x="389509" y="316992"/>
                      <a:pt x="393954" y="339725"/>
                      <a:pt x="393954" y="364109"/>
                    </a:cubicBezTo>
                    <a:cubicBezTo>
                      <a:pt x="393954" y="392557"/>
                      <a:pt x="388874" y="418465"/>
                      <a:pt x="378714" y="441833"/>
                    </a:cubicBezTo>
                    <a:cubicBezTo>
                      <a:pt x="368554" y="465201"/>
                      <a:pt x="354711" y="485140"/>
                      <a:pt x="337185" y="501650"/>
                    </a:cubicBezTo>
                    <a:cubicBezTo>
                      <a:pt x="319659" y="518160"/>
                      <a:pt x="298831" y="530860"/>
                      <a:pt x="274701" y="539750"/>
                    </a:cubicBezTo>
                    <a:cubicBezTo>
                      <a:pt x="250571" y="548640"/>
                      <a:pt x="224790" y="553085"/>
                      <a:pt x="197358" y="553085"/>
                    </a:cubicBezTo>
                    <a:cubicBezTo>
                      <a:pt x="168910" y="553085"/>
                      <a:pt x="142748" y="548386"/>
                      <a:pt x="118872" y="538988"/>
                    </a:cubicBezTo>
                    <a:cubicBezTo>
                      <a:pt x="94996" y="529590"/>
                      <a:pt x="74168" y="516509"/>
                      <a:pt x="56388" y="499745"/>
                    </a:cubicBezTo>
                    <a:cubicBezTo>
                      <a:pt x="38608" y="482981"/>
                      <a:pt x="24765" y="463296"/>
                      <a:pt x="14859" y="440690"/>
                    </a:cubicBezTo>
                    <a:cubicBezTo>
                      <a:pt x="4953" y="418084"/>
                      <a:pt x="0" y="393827"/>
                      <a:pt x="0" y="367919"/>
                    </a:cubicBezTo>
                    <a:cubicBezTo>
                      <a:pt x="0" y="352679"/>
                      <a:pt x="1270" y="338328"/>
                      <a:pt x="3810" y="324866"/>
                    </a:cubicBezTo>
                    <a:cubicBezTo>
                      <a:pt x="6350" y="311404"/>
                      <a:pt x="10033" y="298450"/>
                      <a:pt x="14859" y="286004"/>
                    </a:cubicBezTo>
                    <a:cubicBezTo>
                      <a:pt x="19685" y="273558"/>
                      <a:pt x="25527" y="260985"/>
                      <a:pt x="32385" y="248285"/>
                    </a:cubicBezTo>
                    <a:cubicBezTo>
                      <a:pt x="39243" y="235585"/>
                      <a:pt x="46990" y="222377"/>
                      <a:pt x="55626" y="208661"/>
                    </a:cubicBezTo>
                    <a:lnTo>
                      <a:pt x="190500" y="0"/>
                    </a:lnTo>
                    <a:close/>
                  </a:path>
                </a:pathLst>
              </a:custGeom>
              <a:solidFill>
                <a:srgbClr val="4B3C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602" name="Google Shape;602;p20"/>
          <p:cNvGrpSpPr/>
          <p:nvPr/>
        </p:nvGrpSpPr>
        <p:grpSpPr>
          <a:xfrm>
            <a:off x="6178817" y="9869622"/>
            <a:ext cx="5937561" cy="417621"/>
            <a:chOff x="0" y="-38100"/>
            <a:chExt cx="784800" cy="55200"/>
          </a:xfrm>
        </p:grpSpPr>
        <p:sp>
          <p:nvSpPr>
            <p:cNvPr id="603" name="Google Shape;603;p20"/>
            <p:cNvSpPr/>
            <p:nvPr/>
          </p:nvSpPr>
          <p:spPr>
            <a:xfrm>
              <a:off x="0" y="0"/>
              <a:ext cx="784752" cy="17068"/>
            </a:xfrm>
            <a:custGeom>
              <a:avLst/>
              <a:gdLst/>
              <a:ahLst/>
              <a:cxnLst/>
              <a:rect l="l" t="t" r="r" b="b"/>
              <a:pathLst>
                <a:path w="784752" h="17068" extrusionOk="0">
                  <a:moveTo>
                    <a:pt x="0" y="0"/>
                  </a:moveTo>
                  <a:lnTo>
                    <a:pt x="784752" y="0"/>
                  </a:lnTo>
                  <a:lnTo>
                    <a:pt x="784752" y="17068"/>
                  </a:lnTo>
                  <a:lnTo>
                    <a:pt x="0" y="17068"/>
                  </a:lnTo>
                  <a:close/>
                </a:path>
              </a:pathLst>
            </a:custGeom>
            <a:solidFill>
              <a:srgbClr val="E3393A"/>
            </a:solidFill>
            <a:ln>
              <a:noFill/>
            </a:ln>
          </p:spPr>
        </p:sp>
        <p:sp>
          <p:nvSpPr>
            <p:cNvPr id="604" name="Google Shape;604;p20"/>
            <p:cNvSpPr txBox="1"/>
            <p:nvPr/>
          </p:nvSpPr>
          <p:spPr>
            <a:xfrm>
              <a:off x="0" y="-38100"/>
              <a:ext cx="784800" cy="55200"/>
            </a:xfrm>
            <a:prstGeom prst="rect">
              <a:avLst/>
            </a:prstGeom>
            <a:noFill/>
            <a:ln>
              <a:noFill/>
            </a:ln>
          </p:spPr>
          <p:txBody>
            <a:bodyPr spcFirstLastPara="1" wrap="square" lIns="47025" tIns="47025" rIns="47025" bIns="47025" anchor="ctr" anchorCtr="0">
              <a:noAutofit/>
            </a:bodyPr>
            <a:lstStyle/>
            <a:p>
              <a:pPr marL="0" marR="0" lvl="0" indent="0" algn="ctr" rtl="0">
                <a:lnSpc>
                  <a:spcPct val="100777"/>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605" name="Google Shape;605;p20"/>
          <p:cNvGrpSpPr/>
          <p:nvPr/>
        </p:nvGrpSpPr>
        <p:grpSpPr>
          <a:xfrm>
            <a:off x="0" y="9869622"/>
            <a:ext cx="5937561" cy="417621"/>
            <a:chOff x="0" y="-38100"/>
            <a:chExt cx="784800" cy="55200"/>
          </a:xfrm>
        </p:grpSpPr>
        <p:sp>
          <p:nvSpPr>
            <p:cNvPr id="606" name="Google Shape;606;p20"/>
            <p:cNvSpPr/>
            <p:nvPr/>
          </p:nvSpPr>
          <p:spPr>
            <a:xfrm>
              <a:off x="0" y="0"/>
              <a:ext cx="784752" cy="17068"/>
            </a:xfrm>
            <a:custGeom>
              <a:avLst/>
              <a:gdLst/>
              <a:ahLst/>
              <a:cxnLst/>
              <a:rect l="l" t="t" r="r" b="b"/>
              <a:pathLst>
                <a:path w="784752" h="17068" extrusionOk="0">
                  <a:moveTo>
                    <a:pt x="0" y="0"/>
                  </a:moveTo>
                  <a:lnTo>
                    <a:pt x="784752" y="0"/>
                  </a:lnTo>
                  <a:lnTo>
                    <a:pt x="784752" y="17068"/>
                  </a:lnTo>
                  <a:lnTo>
                    <a:pt x="0" y="17068"/>
                  </a:lnTo>
                  <a:close/>
                </a:path>
              </a:pathLst>
            </a:custGeom>
            <a:solidFill>
              <a:srgbClr val="232625"/>
            </a:solidFill>
            <a:ln>
              <a:noFill/>
            </a:ln>
          </p:spPr>
        </p:sp>
        <p:sp>
          <p:nvSpPr>
            <p:cNvPr id="607" name="Google Shape;607;p20"/>
            <p:cNvSpPr txBox="1"/>
            <p:nvPr/>
          </p:nvSpPr>
          <p:spPr>
            <a:xfrm>
              <a:off x="0" y="-38100"/>
              <a:ext cx="784800" cy="55200"/>
            </a:xfrm>
            <a:prstGeom prst="rect">
              <a:avLst/>
            </a:prstGeom>
            <a:noFill/>
            <a:ln>
              <a:noFill/>
            </a:ln>
          </p:spPr>
          <p:txBody>
            <a:bodyPr spcFirstLastPara="1" wrap="square" lIns="47025" tIns="47025" rIns="47025" bIns="47025" anchor="ctr" anchorCtr="0">
              <a:noAutofit/>
            </a:bodyPr>
            <a:lstStyle/>
            <a:p>
              <a:pPr marL="0" marR="0" lvl="0" indent="0" algn="ctr" rtl="0">
                <a:lnSpc>
                  <a:spcPct val="100777"/>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608" name="Google Shape;608;p20"/>
          <p:cNvGrpSpPr/>
          <p:nvPr/>
        </p:nvGrpSpPr>
        <p:grpSpPr>
          <a:xfrm>
            <a:off x="12350808" y="9869622"/>
            <a:ext cx="5937561" cy="417621"/>
            <a:chOff x="0" y="-38100"/>
            <a:chExt cx="784800" cy="55200"/>
          </a:xfrm>
        </p:grpSpPr>
        <p:sp>
          <p:nvSpPr>
            <p:cNvPr id="609" name="Google Shape;609;p20"/>
            <p:cNvSpPr/>
            <p:nvPr/>
          </p:nvSpPr>
          <p:spPr>
            <a:xfrm>
              <a:off x="0" y="0"/>
              <a:ext cx="784752" cy="17068"/>
            </a:xfrm>
            <a:custGeom>
              <a:avLst/>
              <a:gdLst/>
              <a:ahLst/>
              <a:cxnLst/>
              <a:rect l="l" t="t" r="r" b="b"/>
              <a:pathLst>
                <a:path w="784752" h="17068" extrusionOk="0">
                  <a:moveTo>
                    <a:pt x="0" y="0"/>
                  </a:moveTo>
                  <a:lnTo>
                    <a:pt x="784752" y="0"/>
                  </a:lnTo>
                  <a:lnTo>
                    <a:pt x="784752" y="17068"/>
                  </a:lnTo>
                  <a:lnTo>
                    <a:pt x="0" y="17068"/>
                  </a:lnTo>
                  <a:close/>
                </a:path>
              </a:pathLst>
            </a:custGeom>
            <a:solidFill>
              <a:srgbClr val="46A96C"/>
            </a:solidFill>
            <a:ln>
              <a:noFill/>
            </a:ln>
          </p:spPr>
        </p:sp>
        <p:sp>
          <p:nvSpPr>
            <p:cNvPr id="610" name="Google Shape;610;p20"/>
            <p:cNvSpPr txBox="1"/>
            <p:nvPr/>
          </p:nvSpPr>
          <p:spPr>
            <a:xfrm>
              <a:off x="0" y="-38100"/>
              <a:ext cx="784800" cy="55200"/>
            </a:xfrm>
            <a:prstGeom prst="rect">
              <a:avLst/>
            </a:prstGeom>
            <a:noFill/>
            <a:ln>
              <a:noFill/>
            </a:ln>
          </p:spPr>
          <p:txBody>
            <a:bodyPr spcFirstLastPara="1" wrap="square" lIns="47025" tIns="47025" rIns="47025" bIns="47025" anchor="ctr" anchorCtr="0">
              <a:noAutofit/>
            </a:bodyPr>
            <a:lstStyle/>
            <a:p>
              <a:pPr marL="0" marR="0" lvl="0" indent="0" algn="ctr" rtl="0">
                <a:lnSpc>
                  <a:spcPct val="100777"/>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611" name="Google Shape;611;p20"/>
          <p:cNvGrpSpPr/>
          <p:nvPr/>
        </p:nvGrpSpPr>
        <p:grpSpPr>
          <a:xfrm>
            <a:off x="27325" y="1296075"/>
            <a:ext cx="18284356" cy="893932"/>
            <a:chOff x="0" y="-57150"/>
            <a:chExt cx="3021109" cy="532800"/>
          </a:xfrm>
        </p:grpSpPr>
        <p:sp>
          <p:nvSpPr>
            <p:cNvPr id="612" name="Google Shape;612;p20"/>
            <p:cNvSpPr/>
            <p:nvPr/>
          </p:nvSpPr>
          <p:spPr>
            <a:xfrm>
              <a:off x="0" y="0"/>
              <a:ext cx="3021109" cy="475630"/>
            </a:xfrm>
            <a:custGeom>
              <a:avLst/>
              <a:gdLst/>
              <a:ahLst/>
              <a:cxnLst/>
              <a:rect l="l" t="t" r="r" b="b"/>
              <a:pathLst>
                <a:path w="3021109" h="475630" extrusionOk="0">
                  <a:moveTo>
                    <a:pt x="0" y="0"/>
                  </a:moveTo>
                  <a:lnTo>
                    <a:pt x="3021109" y="0"/>
                  </a:lnTo>
                  <a:lnTo>
                    <a:pt x="3021109" y="475630"/>
                  </a:lnTo>
                  <a:lnTo>
                    <a:pt x="0" y="475630"/>
                  </a:lnTo>
                  <a:close/>
                </a:path>
              </a:pathLst>
            </a:custGeom>
            <a:solidFill>
              <a:srgbClr val="3B479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13" name="Google Shape;613;p20"/>
            <p:cNvSpPr txBox="1"/>
            <p:nvPr/>
          </p:nvSpPr>
          <p:spPr>
            <a:xfrm>
              <a:off x="0" y="-57150"/>
              <a:ext cx="3021000" cy="532800"/>
            </a:xfrm>
            <a:prstGeom prst="rect">
              <a:avLst/>
            </a:prstGeom>
            <a:noFill/>
            <a:ln>
              <a:noFill/>
            </a:ln>
          </p:spPr>
          <p:txBody>
            <a:bodyPr spcFirstLastPara="1" wrap="square" lIns="47025" tIns="47025" rIns="47025" bIns="47025" anchor="ctr" anchorCtr="0">
              <a:noAutofit/>
            </a:bodyPr>
            <a:lstStyle/>
            <a:p>
              <a:pPr marL="0" marR="0" lvl="0" indent="0" algn="l" rtl="0">
                <a:lnSpc>
                  <a:spcPct val="180000"/>
                </a:lnSpc>
                <a:spcBef>
                  <a:spcPts val="0"/>
                </a:spcBef>
                <a:spcAft>
                  <a:spcPts val="0"/>
                </a:spcAft>
                <a:buNone/>
              </a:pPr>
              <a:endParaRPr sz="1800">
                <a:solidFill>
                  <a:schemeClr val="dk1"/>
                </a:solidFill>
                <a:latin typeface="Calibri"/>
                <a:ea typeface="Calibri"/>
                <a:cs typeface="Calibri"/>
                <a:sym typeface="Calibri"/>
              </a:endParaRPr>
            </a:p>
          </p:txBody>
        </p:sp>
      </p:grpSp>
      <p:sp>
        <p:nvSpPr>
          <p:cNvPr id="614" name="Google Shape;614;p20"/>
          <p:cNvSpPr txBox="1"/>
          <p:nvPr/>
        </p:nvSpPr>
        <p:spPr>
          <a:xfrm>
            <a:off x="913740" y="1142502"/>
            <a:ext cx="5548500" cy="615600"/>
          </a:xfrm>
          <a:prstGeom prst="rect">
            <a:avLst/>
          </a:prstGeom>
          <a:noFill/>
          <a:ln>
            <a:noFill/>
          </a:ln>
        </p:spPr>
        <p:txBody>
          <a:bodyPr spcFirstLastPara="1" wrap="square" lIns="0" tIns="0" rIns="0" bIns="0" anchor="t" anchorCtr="0">
            <a:spAutoFit/>
          </a:bodyPr>
          <a:lstStyle/>
          <a:p>
            <a:pPr marL="0" marR="0" lvl="0" indent="0" algn="l" rtl="0">
              <a:lnSpc>
                <a:spcPct val="178725"/>
              </a:lnSpc>
              <a:spcBef>
                <a:spcPts val="0"/>
              </a:spcBef>
              <a:spcAft>
                <a:spcPts val="0"/>
              </a:spcAft>
              <a:buNone/>
            </a:pPr>
            <a:r>
              <a:rPr lang="en-US" sz="4000" b="1" dirty="0">
                <a:solidFill>
                  <a:schemeClr val="lt1"/>
                </a:solidFill>
                <a:latin typeface="Arial"/>
                <a:ea typeface="Arial"/>
                <a:cs typeface="Arial"/>
                <a:sym typeface="Arial"/>
              </a:rPr>
              <a:t>Results</a:t>
            </a:r>
            <a:endParaRPr sz="5400" b="1" dirty="0">
              <a:solidFill>
                <a:schemeClr val="lt1"/>
              </a:solidFill>
              <a:latin typeface="Arial"/>
              <a:ea typeface="Arial"/>
              <a:cs typeface="Arial"/>
              <a:sym typeface="Arial"/>
            </a:endParaRPr>
          </a:p>
        </p:txBody>
      </p:sp>
      <p:pic>
        <p:nvPicPr>
          <p:cNvPr id="615" name="Google Shape;615;p20"/>
          <p:cNvPicPr preferRelativeResize="0"/>
          <p:nvPr/>
        </p:nvPicPr>
        <p:blipFill>
          <a:blip r:embed="rId5">
            <a:alphaModFix/>
          </a:blip>
          <a:stretch>
            <a:fillRect/>
          </a:stretch>
        </p:blipFill>
        <p:spPr>
          <a:xfrm>
            <a:off x="7490525" y="107074"/>
            <a:ext cx="1816750" cy="1192926"/>
          </a:xfrm>
          <a:prstGeom prst="rect">
            <a:avLst/>
          </a:prstGeom>
          <a:noFill/>
          <a:ln>
            <a:noFill/>
          </a:ln>
        </p:spPr>
      </p:pic>
      <p:sp>
        <p:nvSpPr>
          <p:cNvPr id="616" name="Google Shape;616;p20"/>
          <p:cNvSpPr/>
          <p:nvPr/>
        </p:nvSpPr>
        <p:spPr>
          <a:xfrm>
            <a:off x="914400" y="2667000"/>
            <a:ext cx="7937700" cy="5320500"/>
          </a:xfrm>
          <a:prstGeom prst="roundRect">
            <a:avLst>
              <a:gd name="adj" fmla="val 5882"/>
            </a:avLst>
          </a:prstGeom>
          <a:solidFill>
            <a:srgbClr val="EFF6FF"/>
          </a:solidFill>
          <a:ln w="1905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617" name="Google Shape;617;p20"/>
          <p:cNvSpPr/>
          <p:nvPr/>
        </p:nvSpPr>
        <p:spPr>
          <a:xfrm>
            <a:off x="914400" y="2667000"/>
            <a:ext cx="7827300" cy="32400"/>
          </a:xfrm>
          <a:prstGeom prst="roundRect">
            <a:avLst>
              <a:gd name="adj" fmla="val 50000"/>
            </a:avLst>
          </a:prstGeom>
          <a:solidFill>
            <a:srgbClr val="3B479D"/>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618" name="Google Shape;618;p20"/>
          <p:cNvSpPr txBox="1"/>
          <p:nvPr/>
        </p:nvSpPr>
        <p:spPr>
          <a:xfrm>
            <a:off x="1295400" y="3163824"/>
            <a:ext cx="6709500" cy="5796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a:solidFill>
                  <a:srgbClr val="3B479D"/>
                </a:solidFill>
                <a:latin typeface="Arial"/>
                <a:ea typeface="Arial"/>
                <a:cs typeface="Arial"/>
                <a:sym typeface="Arial"/>
              </a:rPr>
              <a:t>High Accuracy</a:t>
            </a:r>
            <a:endParaRPr sz="2000" b="1">
              <a:solidFill>
                <a:srgbClr val="3B479D"/>
              </a:solidFill>
              <a:latin typeface="Arial"/>
              <a:ea typeface="Arial"/>
              <a:cs typeface="Arial"/>
              <a:sym typeface="Arial"/>
            </a:endParaRPr>
          </a:p>
          <a:p>
            <a:pPr marL="0" lvl="0" indent="0" algn="l" rtl="0">
              <a:spcBef>
                <a:spcPts val="1125"/>
              </a:spcBef>
              <a:spcAft>
                <a:spcPts val="0"/>
              </a:spcAft>
              <a:buNone/>
            </a:pPr>
            <a:r>
              <a:rPr lang="en-US" sz="2000" b="0">
                <a:solidFill>
                  <a:srgbClr val="475569"/>
                </a:solidFill>
                <a:latin typeface="Arial"/>
                <a:ea typeface="Arial"/>
                <a:cs typeface="Arial"/>
                <a:sym typeface="Arial"/>
              </a:rPr>
              <a:t>90-95% accuracy rate in generation of educational materials with minimal hallucinations.</a:t>
            </a:r>
            <a:endParaRPr sz="2000" b="0">
              <a:solidFill>
                <a:srgbClr val="475569"/>
              </a:solidFill>
              <a:latin typeface="Arial"/>
              <a:ea typeface="Arial"/>
              <a:cs typeface="Arial"/>
              <a:sym typeface="Arial"/>
            </a:endParaRPr>
          </a:p>
          <a:p>
            <a:pPr marL="0" lvl="0" indent="0" algn="l" rtl="0">
              <a:spcBef>
                <a:spcPts val="0"/>
              </a:spcBef>
              <a:spcAft>
                <a:spcPts val="0"/>
              </a:spcAft>
              <a:buNone/>
            </a:pPr>
            <a:endParaRPr sz="2000">
              <a:solidFill>
                <a:srgbClr val="475569"/>
              </a:solidFill>
            </a:endParaRPr>
          </a:p>
          <a:p>
            <a:pPr marL="0" lvl="0" indent="0" algn="l" rtl="0">
              <a:spcBef>
                <a:spcPts val="0"/>
              </a:spcBef>
              <a:spcAft>
                <a:spcPts val="0"/>
              </a:spcAft>
              <a:buClr>
                <a:schemeClr val="dk1"/>
              </a:buClr>
              <a:buSzPts val="1100"/>
              <a:buFont typeface="Arial"/>
              <a:buNone/>
            </a:pPr>
            <a:r>
              <a:rPr lang="en-US" sz="2000" b="1">
                <a:solidFill>
                  <a:srgbClr val="1E293B"/>
                </a:solidFill>
                <a:latin typeface="Arial"/>
                <a:ea typeface="Arial"/>
                <a:cs typeface="Arial"/>
                <a:sym typeface="Arial"/>
              </a:rPr>
              <a:t>Personalised Content</a:t>
            </a:r>
            <a:endParaRPr sz="2000" b="1">
              <a:solidFill>
                <a:srgbClr val="1E293B"/>
              </a:solidFill>
              <a:latin typeface="Arial"/>
              <a:ea typeface="Arial"/>
              <a:cs typeface="Arial"/>
              <a:sym typeface="Arial"/>
            </a:endParaRPr>
          </a:p>
          <a:p>
            <a:pPr marL="0" lvl="0" indent="0" algn="l" rtl="0">
              <a:spcBef>
                <a:spcPts val="1125"/>
              </a:spcBef>
              <a:spcAft>
                <a:spcPts val="0"/>
              </a:spcAft>
              <a:buNone/>
            </a:pPr>
            <a:r>
              <a:rPr lang="en-US" sz="2000">
                <a:solidFill>
                  <a:srgbClr val="475569"/>
                </a:solidFill>
              </a:rPr>
              <a:t>Successfully personalised content based on specific patient factors including age and BMI.</a:t>
            </a:r>
            <a:endParaRPr sz="2000">
              <a:solidFill>
                <a:srgbClr val="475569"/>
              </a:solidFill>
            </a:endParaRPr>
          </a:p>
          <a:p>
            <a:pPr marL="0" lvl="0" indent="0" algn="l" rtl="0">
              <a:spcBef>
                <a:spcPts val="0"/>
              </a:spcBef>
              <a:spcAft>
                <a:spcPts val="0"/>
              </a:spcAft>
              <a:buNone/>
            </a:pPr>
            <a:endParaRPr sz="2000">
              <a:solidFill>
                <a:srgbClr val="475569"/>
              </a:solidFill>
            </a:endParaRPr>
          </a:p>
          <a:p>
            <a:pPr marL="0" lvl="0" indent="0" algn="l" rtl="0">
              <a:spcBef>
                <a:spcPts val="0"/>
              </a:spcBef>
              <a:spcAft>
                <a:spcPts val="0"/>
              </a:spcAft>
              <a:buNone/>
            </a:pPr>
            <a:r>
              <a:rPr lang="en-US" sz="2000" b="1">
                <a:solidFill>
                  <a:srgbClr val="3B479D"/>
                </a:solidFill>
                <a:latin typeface="Arial"/>
                <a:ea typeface="Arial"/>
                <a:cs typeface="Arial"/>
                <a:sym typeface="Arial"/>
              </a:rPr>
              <a:t>Clinician Validation</a:t>
            </a:r>
            <a:endParaRPr sz="2000" b="1">
              <a:solidFill>
                <a:srgbClr val="3B479D"/>
              </a:solidFill>
              <a:latin typeface="Arial"/>
              <a:ea typeface="Arial"/>
              <a:cs typeface="Arial"/>
              <a:sym typeface="Arial"/>
            </a:endParaRPr>
          </a:p>
          <a:p>
            <a:pPr marL="0" lvl="0" indent="0" algn="l" rtl="0">
              <a:spcBef>
                <a:spcPts val="1125"/>
              </a:spcBef>
              <a:spcAft>
                <a:spcPts val="0"/>
              </a:spcAft>
              <a:buNone/>
            </a:pPr>
            <a:r>
              <a:rPr lang="en-US" sz="2000">
                <a:solidFill>
                  <a:srgbClr val="475569"/>
                </a:solidFill>
              </a:rPr>
              <a:t>Workflow ensured clinicians remained final validators of all information.</a:t>
            </a:r>
            <a:endParaRPr sz="2000">
              <a:solidFill>
                <a:srgbClr val="475569"/>
              </a:solidFill>
            </a:endParaRPr>
          </a:p>
          <a:p>
            <a:pPr marL="0" lvl="0" indent="0" algn="l" rtl="0">
              <a:spcBef>
                <a:spcPts val="0"/>
              </a:spcBef>
              <a:spcAft>
                <a:spcPts val="0"/>
              </a:spcAft>
              <a:buClr>
                <a:schemeClr val="dk1"/>
              </a:buClr>
              <a:buSzPts val="1100"/>
              <a:buFont typeface="Arial"/>
              <a:buNone/>
            </a:pPr>
            <a:endParaRPr sz="2000">
              <a:solidFill>
                <a:srgbClr val="475569"/>
              </a:solidFill>
            </a:endParaRPr>
          </a:p>
          <a:p>
            <a:pPr marL="0" lvl="0" indent="0" algn="l" rtl="0">
              <a:spcBef>
                <a:spcPts val="0"/>
              </a:spcBef>
              <a:spcAft>
                <a:spcPts val="0"/>
              </a:spcAft>
              <a:buClr>
                <a:schemeClr val="dk1"/>
              </a:buClr>
              <a:buSzPts val="1100"/>
              <a:buFont typeface="Arial"/>
              <a:buNone/>
            </a:pPr>
            <a:endParaRPr sz="2000">
              <a:solidFill>
                <a:srgbClr val="475569"/>
              </a:solidFill>
            </a:endParaRPr>
          </a:p>
          <a:p>
            <a:pPr marL="0" lvl="0" indent="0" algn="l" rtl="0">
              <a:spcBef>
                <a:spcPts val="0"/>
              </a:spcBef>
              <a:spcAft>
                <a:spcPts val="0"/>
              </a:spcAft>
              <a:buNone/>
            </a:pPr>
            <a:endParaRPr sz="2000">
              <a:solidFill>
                <a:srgbClr val="475569"/>
              </a:solidFill>
            </a:endParaRPr>
          </a:p>
        </p:txBody>
      </p:sp>
      <p:sp>
        <p:nvSpPr>
          <p:cNvPr id="619" name="Google Shape;619;p20"/>
          <p:cNvSpPr/>
          <p:nvPr/>
        </p:nvSpPr>
        <p:spPr>
          <a:xfrm>
            <a:off x="9718875" y="2670048"/>
            <a:ext cx="7937100" cy="5321700"/>
          </a:xfrm>
          <a:prstGeom prst="roundRect">
            <a:avLst>
              <a:gd name="adj" fmla="val 5882"/>
            </a:avLst>
          </a:prstGeom>
          <a:solidFill>
            <a:srgbClr val="FFFFFF"/>
          </a:solidFill>
          <a:ln w="1905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620" name="Google Shape;620;p20"/>
          <p:cNvSpPr/>
          <p:nvPr/>
        </p:nvSpPr>
        <p:spPr>
          <a:xfrm rot="10800000" flipH="1">
            <a:off x="9718875" y="2662251"/>
            <a:ext cx="7828500" cy="40200"/>
          </a:xfrm>
          <a:prstGeom prst="roundRect">
            <a:avLst>
              <a:gd name="adj" fmla="val 50000"/>
            </a:avLst>
          </a:prstGeom>
          <a:solidFill>
            <a:srgbClr val="3B479D"/>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621" name="Google Shape;621;p20"/>
          <p:cNvSpPr txBox="1"/>
          <p:nvPr/>
        </p:nvSpPr>
        <p:spPr>
          <a:xfrm>
            <a:off x="10099875" y="3162300"/>
            <a:ext cx="6342000" cy="24765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Clr>
                <a:schemeClr val="dk1"/>
              </a:buClr>
              <a:buSzPts val="1100"/>
              <a:buFont typeface="Arial"/>
              <a:buNone/>
            </a:pPr>
            <a:r>
              <a:rPr lang="en-US" sz="2000" b="1">
                <a:solidFill>
                  <a:srgbClr val="1E293B"/>
                </a:solidFill>
                <a:latin typeface="Arial"/>
                <a:ea typeface="Arial"/>
                <a:cs typeface="Arial"/>
                <a:sym typeface="Arial"/>
              </a:rPr>
              <a:t>Equitable Delivery</a:t>
            </a:r>
            <a:endParaRPr sz="2000" b="1">
              <a:solidFill>
                <a:srgbClr val="1E293B"/>
              </a:solidFill>
              <a:latin typeface="Arial"/>
              <a:ea typeface="Arial"/>
              <a:cs typeface="Arial"/>
              <a:sym typeface="Arial"/>
            </a:endParaRPr>
          </a:p>
          <a:p>
            <a:pPr marL="0" lvl="0" indent="0" algn="l" rtl="0">
              <a:spcBef>
                <a:spcPts val="1125"/>
              </a:spcBef>
              <a:spcAft>
                <a:spcPts val="0"/>
              </a:spcAft>
              <a:buNone/>
            </a:pPr>
            <a:r>
              <a:rPr lang="en-US" sz="2000">
                <a:solidFill>
                  <a:srgbClr val="475569"/>
                </a:solidFill>
              </a:rPr>
              <a:t>Initial implementation prioritised SMS delivery to reach patients with basic feature phones, ensuring equity.</a:t>
            </a:r>
            <a:endParaRPr sz="2000">
              <a:solidFill>
                <a:srgbClr val="475569"/>
              </a:solidFill>
            </a:endParaRPr>
          </a:p>
          <a:p>
            <a:pPr marL="0" lvl="0" indent="0" algn="l" rtl="0">
              <a:spcBef>
                <a:spcPts val="0"/>
              </a:spcBef>
              <a:spcAft>
                <a:spcPts val="0"/>
              </a:spcAft>
              <a:buNone/>
            </a:pPr>
            <a:endParaRPr sz="2000">
              <a:solidFill>
                <a:srgbClr val="475569"/>
              </a:solidFill>
            </a:endParaRPr>
          </a:p>
          <a:p>
            <a:pPr marL="0" lvl="0" indent="0" algn="l" rtl="0">
              <a:spcBef>
                <a:spcPts val="0"/>
              </a:spcBef>
              <a:spcAft>
                <a:spcPts val="0"/>
              </a:spcAft>
              <a:buNone/>
            </a:pPr>
            <a:r>
              <a:rPr lang="en-US" sz="2000" b="1">
                <a:solidFill>
                  <a:srgbClr val="3B479D"/>
                </a:solidFill>
                <a:latin typeface="Arial"/>
                <a:ea typeface="Arial"/>
                <a:cs typeface="Arial"/>
                <a:sym typeface="Arial"/>
              </a:rPr>
              <a:t>Time Savings</a:t>
            </a:r>
            <a:endParaRPr sz="2000" b="1">
              <a:solidFill>
                <a:srgbClr val="3B479D"/>
              </a:solidFill>
              <a:latin typeface="Arial"/>
              <a:ea typeface="Arial"/>
              <a:cs typeface="Arial"/>
              <a:sym typeface="Arial"/>
            </a:endParaRPr>
          </a:p>
          <a:p>
            <a:pPr marL="0" lvl="0" indent="0" algn="l" rtl="0">
              <a:spcBef>
                <a:spcPts val="1125"/>
              </a:spcBef>
              <a:spcAft>
                <a:spcPts val="0"/>
              </a:spcAft>
              <a:buNone/>
            </a:pPr>
            <a:r>
              <a:rPr lang="en-US" sz="2000">
                <a:solidFill>
                  <a:srgbClr val="475569"/>
                </a:solidFill>
              </a:rPr>
              <a:t>Pilot testing indicated automated generation of tailored materials saved significant time.</a:t>
            </a:r>
            <a:endParaRPr sz="2000">
              <a:solidFill>
                <a:srgbClr val="475569"/>
              </a:solidFill>
            </a:endParaRPr>
          </a:p>
          <a:p>
            <a:pPr marL="0" lvl="0" indent="0" algn="l" rtl="0">
              <a:spcBef>
                <a:spcPts val="0"/>
              </a:spcBef>
              <a:spcAft>
                <a:spcPts val="0"/>
              </a:spcAft>
              <a:buNone/>
            </a:pPr>
            <a:endParaRPr sz="2000">
              <a:solidFill>
                <a:srgbClr val="475569"/>
              </a:solidFill>
            </a:endParaRPr>
          </a:p>
          <a:p>
            <a:pPr marL="0" lvl="0" indent="0" algn="l" rtl="0">
              <a:spcBef>
                <a:spcPts val="0"/>
              </a:spcBef>
              <a:spcAft>
                <a:spcPts val="0"/>
              </a:spcAft>
              <a:buNone/>
            </a:pPr>
            <a:r>
              <a:rPr lang="en-US" sz="2000" b="1">
                <a:solidFill>
                  <a:srgbClr val="1E293B"/>
                </a:solidFill>
                <a:latin typeface="Arial"/>
                <a:ea typeface="Arial"/>
                <a:cs typeface="Arial"/>
                <a:sym typeface="Arial"/>
              </a:rPr>
              <a:t>Reduced Provider Burden</a:t>
            </a:r>
            <a:endParaRPr sz="2000" b="1">
              <a:solidFill>
                <a:srgbClr val="1E293B"/>
              </a:solidFill>
              <a:latin typeface="Arial"/>
              <a:ea typeface="Arial"/>
              <a:cs typeface="Arial"/>
              <a:sym typeface="Arial"/>
            </a:endParaRPr>
          </a:p>
          <a:p>
            <a:pPr marL="0" lvl="0" indent="0" algn="l" rtl="0">
              <a:spcBef>
                <a:spcPts val="1125"/>
              </a:spcBef>
              <a:spcAft>
                <a:spcPts val="0"/>
              </a:spcAft>
              <a:buNone/>
            </a:pPr>
            <a:r>
              <a:rPr lang="en-US" sz="2000">
                <a:solidFill>
                  <a:srgbClr val="475569"/>
                </a:solidFill>
              </a:rPr>
              <a:t>Reduced repetitive burden of education for healthcare providers.</a:t>
            </a:r>
            <a:endParaRPr sz="2000">
              <a:solidFill>
                <a:srgbClr val="475569"/>
              </a:solidFill>
            </a:endParaRPr>
          </a:p>
          <a:p>
            <a:pPr marL="0" lvl="0" indent="0" algn="l" rtl="0">
              <a:spcBef>
                <a:spcPts val="0"/>
              </a:spcBef>
              <a:spcAft>
                <a:spcPts val="0"/>
              </a:spcAft>
              <a:buClr>
                <a:schemeClr val="dk1"/>
              </a:buClr>
              <a:buSzPts val="1100"/>
              <a:buFont typeface="Arial"/>
              <a:buNone/>
            </a:pPr>
            <a:endParaRPr sz="2000">
              <a:solidFill>
                <a:srgbClr val="475569"/>
              </a:solidFill>
            </a:endParaRPr>
          </a:p>
          <a:p>
            <a:pPr marL="0" lvl="0" indent="0" algn="l" rtl="0">
              <a:spcBef>
                <a:spcPts val="0"/>
              </a:spcBef>
              <a:spcAft>
                <a:spcPts val="0"/>
              </a:spcAft>
              <a:buNone/>
            </a:pPr>
            <a:endParaRPr sz="2000">
              <a:solidFill>
                <a:srgbClr val="475569"/>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2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25"/>
        <p:cNvGrpSpPr/>
        <p:nvPr/>
      </p:nvGrpSpPr>
      <p:grpSpPr>
        <a:xfrm>
          <a:off x="0" y="0"/>
          <a:ext cx="0" cy="0"/>
          <a:chOff x="0" y="0"/>
          <a:chExt cx="0" cy="0"/>
        </a:xfrm>
      </p:grpSpPr>
      <p:grpSp>
        <p:nvGrpSpPr>
          <p:cNvPr id="626" name="Google Shape;626;p21"/>
          <p:cNvGrpSpPr/>
          <p:nvPr/>
        </p:nvGrpSpPr>
        <p:grpSpPr>
          <a:xfrm>
            <a:off x="0" y="1390650"/>
            <a:ext cx="18288000" cy="800100"/>
            <a:chOff x="0" y="1390650"/>
            <a:chExt cx="18288000" cy="800100"/>
          </a:xfrm>
        </p:grpSpPr>
        <p:sp>
          <p:nvSpPr>
            <p:cNvPr id="627" name="Google Shape;627;p21"/>
            <p:cNvSpPr/>
            <p:nvPr/>
          </p:nvSpPr>
          <p:spPr>
            <a:xfrm>
              <a:off x="0" y="1390650"/>
              <a:ext cx="18288000" cy="800100"/>
            </a:xfrm>
            <a:prstGeom prst="rect">
              <a:avLst/>
            </a:prstGeom>
            <a:solidFill>
              <a:srgbClr val="3B479D"/>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628" name="Google Shape;628;p21"/>
            <p:cNvSpPr txBox="1"/>
            <p:nvPr/>
          </p:nvSpPr>
          <p:spPr>
            <a:xfrm>
              <a:off x="762000" y="1428750"/>
              <a:ext cx="9525000" cy="7143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4000" b="1">
                  <a:solidFill>
                    <a:srgbClr val="FFFFFF"/>
                  </a:solidFill>
                  <a:latin typeface="Arial"/>
                  <a:ea typeface="Arial"/>
                  <a:cs typeface="Arial"/>
                  <a:sym typeface="Arial"/>
                </a:rPr>
                <a:t>Lessons Learned</a:t>
              </a:r>
              <a:endParaRPr sz="4000" b="1">
                <a:solidFill>
                  <a:srgbClr val="FFFFFF"/>
                </a:solidFill>
                <a:latin typeface="Arial"/>
                <a:ea typeface="Arial"/>
                <a:cs typeface="Arial"/>
                <a:sym typeface="Arial"/>
              </a:endParaRPr>
            </a:p>
          </p:txBody>
        </p:sp>
      </p:grpSp>
      <p:pic>
        <p:nvPicPr>
          <p:cNvPr id="629" name="Google Shape;629;p21"/>
          <p:cNvPicPr preferRelativeResize="0"/>
          <p:nvPr/>
        </p:nvPicPr>
        <p:blipFill rotWithShape="1">
          <a:blip r:embed="rId4">
            <a:alphaModFix/>
          </a:blip>
          <a:srcRect t="612" b="603"/>
          <a:stretch/>
        </p:blipFill>
        <p:spPr>
          <a:xfrm>
            <a:off x="8286750" y="95250"/>
            <a:ext cx="1714500" cy="1124100"/>
          </a:xfrm>
          <a:prstGeom prst="rect">
            <a:avLst/>
          </a:prstGeom>
          <a:noFill/>
          <a:ln>
            <a:noFill/>
          </a:ln>
        </p:spPr>
      </p:pic>
      <p:grpSp>
        <p:nvGrpSpPr>
          <p:cNvPr id="630" name="Google Shape;630;p21"/>
          <p:cNvGrpSpPr/>
          <p:nvPr/>
        </p:nvGrpSpPr>
        <p:grpSpPr>
          <a:xfrm>
            <a:off x="762000" y="2571763"/>
            <a:ext cx="8096400" cy="2311641"/>
            <a:chOff x="762000" y="2571750"/>
            <a:chExt cx="8096400" cy="3238500"/>
          </a:xfrm>
        </p:grpSpPr>
        <p:sp>
          <p:nvSpPr>
            <p:cNvPr id="631" name="Google Shape;631;p21"/>
            <p:cNvSpPr/>
            <p:nvPr/>
          </p:nvSpPr>
          <p:spPr>
            <a:xfrm>
              <a:off x="762000" y="2571750"/>
              <a:ext cx="8096400" cy="3238500"/>
            </a:xfrm>
            <a:prstGeom prst="roundRect">
              <a:avLst>
                <a:gd name="adj" fmla="val 4411"/>
              </a:avLst>
            </a:prstGeom>
            <a:solidFill>
              <a:srgbClr val="FFFFFF"/>
            </a:solidFill>
            <a:ln w="1905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632" name="Google Shape;632;p21"/>
            <p:cNvSpPr/>
            <p:nvPr/>
          </p:nvSpPr>
          <p:spPr>
            <a:xfrm>
              <a:off x="762000" y="2571750"/>
              <a:ext cx="95400" cy="3238500"/>
            </a:xfrm>
            <a:prstGeom prst="roundRect">
              <a:avLst>
                <a:gd name="adj" fmla="val 50000"/>
              </a:avLst>
            </a:prstGeom>
            <a:solidFill>
              <a:srgbClr val="3B479D"/>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633" name="Google Shape;633;p21"/>
            <p:cNvSpPr txBox="1"/>
            <p:nvPr/>
          </p:nvSpPr>
          <p:spPr>
            <a:xfrm>
              <a:off x="1143000" y="2762250"/>
              <a:ext cx="7334400" cy="28575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a:solidFill>
                    <a:srgbClr val="3B479D"/>
                  </a:solidFill>
                  <a:latin typeface="Arial"/>
                  <a:ea typeface="Arial"/>
                  <a:cs typeface="Arial"/>
                  <a:sym typeface="Arial"/>
                </a:rPr>
                <a:t>01. Design for the most constrained user first</a:t>
              </a:r>
              <a:endParaRPr sz="2000" b="1">
                <a:solidFill>
                  <a:srgbClr val="3B479D"/>
                </a:solidFill>
                <a:latin typeface="Arial"/>
                <a:ea typeface="Arial"/>
                <a:cs typeface="Arial"/>
                <a:sym typeface="Arial"/>
              </a:endParaRPr>
            </a:p>
            <a:p>
              <a:pPr marL="0" lvl="0" indent="0" algn="l" rtl="0">
                <a:spcBef>
                  <a:spcPts val="800"/>
                </a:spcBef>
                <a:spcAft>
                  <a:spcPts val="800"/>
                </a:spcAft>
                <a:buNone/>
              </a:pPr>
              <a:r>
                <a:rPr lang="en-US" sz="2000">
                  <a:solidFill>
                    <a:srgbClr val="475569"/>
                  </a:solidFill>
                </a:rPr>
                <a:t>Using SMS instead of an app made the intervention accessible to more people, especially those with limited internet or smartphones. Building for the lowest-resource user from the start makes scale more practical and more equitable.</a:t>
              </a:r>
              <a:endParaRPr sz="2000" b="0">
                <a:solidFill>
                  <a:srgbClr val="475569"/>
                </a:solidFill>
                <a:latin typeface="Arial"/>
                <a:ea typeface="Arial"/>
                <a:cs typeface="Arial"/>
                <a:sym typeface="Arial"/>
              </a:endParaRPr>
            </a:p>
          </p:txBody>
        </p:sp>
      </p:grpSp>
      <p:grpSp>
        <p:nvGrpSpPr>
          <p:cNvPr id="634" name="Google Shape;634;p21"/>
          <p:cNvGrpSpPr/>
          <p:nvPr/>
        </p:nvGrpSpPr>
        <p:grpSpPr>
          <a:xfrm>
            <a:off x="9429750" y="2571743"/>
            <a:ext cx="8096400" cy="2311641"/>
            <a:chOff x="9429750" y="2571750"/>
            <a:chExt cx="8096400" cy="3238500"/>
          </a:xfrm>
        </p:grpSpPr>
        <p:sp>
          <p:nvSpPr>
            <p:cNvPr id="635" name="Google Shape;635;p21"/>
            <p:cNvSpPr/>
            <p:nvPr/>
          </p:nvSpPr>
          <p:spPr>
            <a:xfrm>
              <a:off x="9429750" y="2571750"/>
              <a:ext cx="8096400" cy="3238500"/>
            </a:xfrm>
            <a:prstGeom prst="roundRect">
              <a:avLst>
                <a:gd name="adj" fmla="val 4411"/>
              </a:avLst>
            </a:prstGeom>
            <a:solidFill>
              <a:srgbClr val="FFFFFF"/>
            </a:solidFill>
            <a:ln w="1905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636" name="Google Shape;636;p21"/>
            <p:cNvSpPr/>
            <p:nvPr/>
          </p:nvSpPr>
          <p:spPr>
            <a:xfrm>
              <a:off x="9429750" y="2571750"/>
              <a:ext cx="95400" cy="3238500"/>
            </a:xfrm>
            <a:prstGeom prst="roundRect">
              <a:avLst>
                <a:gd name="adj" fmla="val 50000"/>
              </a:avLst>
            </a:prstGeom>
            <a:solidFill>
              <a:srgbClr val="3B479D"/>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637" name="Google Shape;637;p21"/>
            <p:cNvSpPr txBox="1"/>
            <p:nvPr/>
          </p:nvSpPr>
          <p:spPr>
            <a:xfrm>
              <a:off x="9810750" y="2762250"/>
              <a:ext cx="7334400" cy="28575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a:solidFill>
                    <a:srgbClr val="3B479D"/>
                  </a:solidFill>
                  <a:latin typeface="Arial"/>
                  <a:ea typeface="Arial"/>
                  <a:cs typeface="Arial"/>
                  <a:sym typeface="Arial"/>
                </a:rPr>
                <a:t>02. Technology is only as effective as the people using it</a:t>
              </a:r>
              <a:endParaRPr sz="2000" b="1">
                <a:solidFill>
                  <a:srgbClr val="3B479D"/>
                </a:solidFill>
                <a:latin typeface="Arial"/>
                <a:ea typeface="Arial"/>
                <a:cs typeface="Arial"/>
                <a:sym typeface="Arial"/>
              </a:endParaRPr>
            </a:p>
            <a:p>
              <a:pPr marL="0" lvl="0" indent="0" algn="l" rtl="0">
                <a:spcBef>
                  <a:spcPts val="800"/>
                </a:spcBef>
                <a:spcAft>
                  <a:spcPts val="0"/>
                </a:spcAft>
                <a:buNone/>
              </a:pPr>
              <a:r>
                <a:rPr lang="en-US" sz="2000">
                  <a:solidFill>
                    <a:srgbClr val="475569"/>
                  </a:solidFill>
                </a:rPr>
                <a:t>Clinician review adds value only when clinicians are well-trained and actively engaged. Investing in their capacity is essential for building trust in the system.</a:t>
              </a:r>
              <a:endParaRPr sz="2000" b="0">
                <a:solidFill>
                  <a:srgbClr val="475569"/>
                </a:solidFill>
                <a:latin typeface="Arial"/>
                <a:ea typeface="Arial"/>
                <a:cs typeface="Arial"/>
                <a:sym typeface="Arial"/>
              </a:endParaRPr>
            </a:p>
          </p:txBody>
        </p:sp>
      </p:grpSp>
      <p:grpSp>
        <p:nvGrpSpPr>
          <p:cNvPr id="638" name="Google Shape;638;p21"/>
          <p:cNvGrpSpPr/>
          <p:nvPr/>
        </p:nvGrpSpPr>
        <p:grpSpPr>
          <a:xfrm>
            <a:off x="762000" y="6000827"/>
            <a:ext cx="8096400" cy="2311641"/>
            <a:chOff x="762000" y="6000750"/>
            <a:chExt cx="8096400" cy="3238500"/>
          </a:xfrm>
        </p:grpSpPr>
        <p:sp>
          <p:nvSpPr>
            <p:cNvPr id="639" name="Google Shape;639;p21"/>
            <p:cNvSpPr/>
            <p:nvPr/>
          </p:nvSpPr>
          <p:spPr>
            <a:xfrm>
              <a:off x="762000" y="6000750"/>
              <a:ext cx="8096400" cy="3238500"/>
            </a:xfrm>
            <a:prstGeom prst="roundRect">
              <a:avLst>
                <a:gd name="adj" fmla="val 4411"/>
              </a:avLst>
            </a:prstGeom>
            <a:solidFill>
              <a:srgbClr val="FFFFFF"/>
            </a:solidFill>
            <a:ln w="1905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640" name="Google Shape;640;p21"/>
            <p:cNvSpPr/>
            <p:nvPr/>
          </p:nvSpPr>
          <p:spPr>
            <a:xfrm>
              <a:off x="762000" y="6000750"/>
              <a:ext cx="95400" cy="3238500"/>
            </a:xfrm>
            <a:prstGeom prst="roundRect">
              <a:avLst>
                <a:gd name="adj" fmla="val 50000"/>
              </a:avLst>
            </a:prstGeom>
            <a:solidFill>
              <a:srgbClr val="3B479D"/>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641" name="Google Shape;641;p21"/>
            <p:cNvSpPr txBox="1"/>
            <p:nvPr/>
          </p:nvSpPr>
          <p:spPr>
            <a:xfrm>
              <a:off x="1143000" y="6191250"/>
              <a:ext cx="7334400" cy="28575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a:solidFill>
                    <a:srgbClr val="3B479D"/>
                  </a:solidFill>
                  <a:latin typeface="Arial"/>
                  <a:ea typeface="Arial"/>
                  <a:cs typeface="Arial"/>
                  <a:sym typeface="Arial"/>
                </a:rPr>
                <a:t>03. Language influences access</a:t>
              </a:r>
              <a:endParaRPr sz="2000" b="1">
                <a:solidFill>
                  <a:srgbClr val="3B479D"/>
                </a:solidFill>
                <a:latin typeface="Arial"/>
                <a:ea typeface="Arial"/>
                <a:cs typeface="Arial"/>
                <a:sym typeface="Arial"/>
              </a:endParaRPr>
            </a:p>
            <a:p>
              <a:pPr marL="0" lvl="0" indent="0" algn="l" rtl="0">
                <a:spcBef>
                  <a:spcPts val="800"/>
                </a:spcBef>
                <a:spcAft>
                  <a:spcPts val="0"/>
                </a:spcAft>
                <a:buNone/>
              </a:pPr>
              <a:r>
                <a:rPr lang="en-US" sz="2000">
                  <a:solidFill>
                    <a:srgbClr val="475569"/>
                  </a:solidFill>
                </a:rPr>
                <a:t>Delivering content only in English limits who can benefit from it. Local language support, especially Swahili, needs to be built in from the beginning.</a:t>
              </a:r>
              <a:endParaRPr sz="2000" b="0">
                <a:solidFill>
                  <a:srgbClr val="475569"/>
                </a:solidFill>
                <a:latin typeface="Arial"/>
                <a:ea typeface="Arial"/>
                <a:cs typeface="Arial"/>
                <a:sym typeface="Arial"/>
              </a:endParaRPr>
            </a:p>
          </p:txBody>
        </p:sp>
      </p:grpSp>
      <p:grpSp>
        <p:nvGrpSpPr>
          <p:cNvPr id="642" name="Google Shape;642;p21"/>
          <p:cNvGrpSpPr/>
          <p:nvPr/>
        </p:nvGrpSpPr>
        <p:grpSpPr>
          <a:xfrm>
            <a:off x="9429750" y="6000734"/>
            <a:ext cx="8096400" cy="2311641"/>
            <a:chOff x="9429750" y="6000750"/>
            <a:chExt cx="8096400" cy="3238500"/>
          </a:xfrm>
        </p:grpSpPr>
        <p:sp>
          <p:nvSpPr>
            <p:cNvPr id="643" name="Google Shape;643;p21"/>
            <p:cNvSpPr/>
            <p:nvPr/>
          </p:nvSpPr>
          <p:spPr>
            <a:xfrm>
              <a:off x="9429750" y="6000750"/>
              <a:ext cx="8096400" cy="3238500"/>
            </a:xfrm>
            <a:prstGeom prst="roundRect">
              <a:avLst>
                <a:gd name="adj" fmla="val 4411"/>
              </a:avLst>
            </a:prstGeom>
            <a:solidFill>
              <a:srgbClr val="FFFFFF"/>
            </a:solidFill>
            <a:ln w="1905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644" name="Google Shape;644;p21"/>
            <p:cNvSpPr/>
            <p:nvPr/>
          </p:nvSpPr>
          <p:spPr>
            <a:xfrm>
              <a:off x="9429750" y="6000750"/>
              <a:ext cx="95400" cy="3238500"/>
            </a:xfrm>
            <a:prstGeom prst="roundRect">
              <a:avLst>
                <a:gd name="adj" fmla="val 50000"/>
              </a:avLst>
            </a:prstGeom>
            <a:solidFill>
              <a:srgbClr val="3B479D"/>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645" name="Google Shape;645;p21"/>
            <p:cNvSpPr txBox="1"/>
            <p:nvPr/>
          </p:nvSpPr>
          <p:spPr>
            <a:xfrm>
              <a:off x="9810750" y="6191250"/>
              <a:ext cx="7334400" cy="28575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a:solidFill>
                    <a:srgbClr val="3B479D"/>
                  </a:solidFill>
                  <a:latin typeface="Arial"/>
                  <a:ea typeface="Arial"/>
                  <a:cs typeface="Arial"/>
                  <a:sym typeface="Arial"/>
                </a:rPr>
                <a:t>04. Cost was not the main barrier to scale</a:t>
              </a:r>
              <a:endParaRPr sz="2000" b="1">
                <a:solidFill>
                  <a:srgbClr val="3B479D"/>
                </a:solidFill>
                <a:latin typeface="Arial"/>
                <a:ea typeface="Arial"/>
                <a:cs typeface="Arial"/>
                <a:sym typeface="Arial"/>
              </a:endParaRPr>
            </a:p>
            <a:p>
              <a:pPr marL="0" lvl="0" indent="0" algn="l" rtl="0">
                <a:spcBef>
                  <a:spcPts val="800"/>
                </a:spcBef>
                <a:spcAft>
                  <a:spcPts val="0"/>
                </a:spcAft>
                <a:buNone/>
              </a:pPr>
              <a:r>
                <a:rPr lang="en-US" sz="2000" b="0">
                  <a:solidFill>
                    <a:srgbClr val="475569"/>
                  </a:solidFill>
                  <a:latin typeface="Arial"/>
                  <a:ea typeface="Arial"/>
                  <a:cs typeface="Arial"/>
                  <a:sym typeface="Arial"/>
                </a:rPr>
                <a:t>At $0.1539 per day, t</a:t>
              </a:r>
              <a:r>
                <a:rPr lang="en-US" sz="2000">
                  <a:solidFill>
                    <a:srgbClr val="475569"/>
                  </a:solidFill>
                </a:rPr>
                <a:t>he model is relatively affordable. The bigger challenge is getting institutional commitment to adopt and sustain it</a:t>
              </a:r>
              <a:endParaRPr sz="2000" b="0">
                <a:solidFill>
                  <a:srgbClr val="475569"/>
                </a:solidFill>
                <a:latin typeface="Arial"/>
                <a:ea typeface="Arial"/>
                <a:cs typeface="Arial"/>
                <a:sym typeface="Arial"/>
              </a:endParaRPr>
            </a:p>
          </p:txBody>
        </p:sp>
      </p:grpSp>
      <p:grpSp>
        <p:nvGrpSpPr>
          <p:cNvPr id="646" name="Google Shape;646;p21"/>
          <p:cNvGrpSpPr/>
          <p:nvPr/>
        </p:nvGrpSpPr>
        <p:grpSpPr>
          <a:xfrm>
            <a:off x="0" y="10153650"/>
            <a:ext cx="18288000" cy="133500"/>
            <a:chOff x="0" y="10153650"/>
            <a:chExt cx="18288000" cy="133500"/>
          </a:xfrm>
        </p:grpSpPr>
        <p:sp>
          <p:nvSpPr>
            <p:cNvPr id="647" name="Google Shape;647;p21"/>
            <p:cNvSpPr/>
            <p:nvPr/>
          </p:nvSpPr>
          <p:spPr>
            <a:xfrm>
              <a:off x="0" y="10153650"/>
              <a:ext cx="6096000" cy="133500"/>
            </a:xfrm>
            <a:prstGeom prst="rect">
              <a:avLst/>
            </a:prstGeom>
            <a:solidFill>
              <a:srgbClr val="232625"/>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648" name="Google Shape;648;p21"/>
            <p:cNvSpPr/>
            <p:nvPr/>
          </p:nvSpPr>
          <p:spPr>
            <a:xfrm>
              <a:off x="6096000" y="10153650"/>
              <a:ext cx="6096000" cy="133500"/>
            </a:xfrm>
            <a:prstGeom prst="rect">
              <a:avLst/>
            </a:prstGeom>
            <a:solidFill>
              <a:srgbClr val="E3393A"/>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649" name="Google Shape;649;p21"/>
            <p:cNvSpPr/>
            <p:nvPr/>
          </p:nvSpPr>
          <p:spPr>
            <a:xfrm>
              <a:off x="12192000" y="10153650"/>
              <a:ext cx="6096000" cy="133500"/>
            </a:xfrm>
            <a:prstGeom prst="rect">
              <a:avLst/>
            </a:prstGeom>
            <a:solidFill>
              <a:srgbClr val="46A96C"/>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3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3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53"/>
        <p:cNvGrpSpPr/>
        <p:nvPr/>
      </p:nvGrpSpPr>
      <p:grpSpPr>
        <a:xfrm>
          <a:off x="0" y="0"/>
          <a:ext cx="0" cy="0"/>
          <a:chOff x="0" y="0"/>
          <a:chExt cx="0" cy="0"/>
        </a:xfrm>
      </p:grpSpPr>
      <p:sp>
        <p:nvSpPr>
          <p:cNvPr id="654" name="Google Shape;654;p22"/>
          <p:cNvSpPr/>
          <p:nvPr/>
        </p:nvSpPr>
        <p:spPr>
          <a:xfrm>
            <a:off x="914400" y="380681"/>
            <a:ext cx="2651874" cy="801481"/>
          </a:xfrm>
          <a:custGeom>
            <a:avLst/>
            <a:gdLst/>
            <a:ahLst/>
            <a:cxnLst/>
            <a:rect l="l" t="t" r="r" b="b"/>
            <a:pathLst>
              <a:path w="3761524" h="1136852" extrusionOk="0">
                <a:moveTo>
                  <a:pt x="0" y="0"/>
                </a:moveTo>
                <a:lnTo>
                  <a:pt x="3761524" y="0"/>
                </a:lnTo>
                <a:lnTo>
                  <a:pt x="3761524" y="1136852"/>
                </a:lnTo>
                <a:lnTo>
                  <a:pt x="0" y="1136852"/>
                </a:lnTo>
                <a:lnTo>
                  <a:pt x="0" y="0"/>
                </a:lnTo>
                <a:close/>
              </a:path>
            </a:pathLst>
          </a:custGeom>
          <a:blipFill rotWithShape="1">
            <a:blip r:embed="rId3">
              <a:alphaModFix/>
            </a:blip>
            <a:stretch>
              <a:fillRect t="-2570"/>
            </a:stretch>
          </a:blipFill>
          <a:ln>
            <a:noFill/>
          </a:ln>
        </p:spPr>
      </p:sp>
      <p:grpSp>
        <p:nvGrpSpPr>
          <p:cNvPr id="655" name="Google Shape;655;p22"/>
          <p:cNvGrpSpPr/>
          <p:nvPr/>
        </p:nvGrpSpPr>
        <p:grpSpPr>
          <a:xfrm>
            <a:off x="15773400" y="463679"/>
            <a:ext cx="1816696" cy="634118"/>
            <a:chOff x="0" y="0"/>
            <a:chExt cx="3332776" cy="1163306"/>
          </a:xfrm>
        </p:grpSpPr>
        <p:sp>
          <p:nvSpPr>
            <p:cNvPr id="656" name="Google Shape;656;p22"/>
            <p:cNvSpPr/>
            <p:nvPr/>
          </p:nvSpPr>
          <p:spPr>
            <a:xfrm>
              <a:off x="0" y="0"/>
              <a:ext cx="1171843" cy="1145244"/>
            </a:xfrm>
            <a:custGeom>
              <a:avLst/>
              <a:gdLst/>
              <a:ahLst/>
              <a:cxnLst/>
              <a:rect l="l" t="t" r="r" b="b"/>
              <a:pathLst>
                <a:path w="1171843" h="1145244" extrusionOk="0">
                  <a:moveTo>
                    <a:pt x="0" y="0"/>
                  </a:moveTo>
                  <a:lnTo>
                    <a:pt x="1171843" y="0"/>
                  </a:lnTo>
                  <a:lnTo>
                    <a:pt x="1171843" y="1145244"/>
                  </a:lnTo>
                  <a:lnTo>
                    <a:pt x="0" y="1145244"/>
                  </a:lnTo>
                  <a:lnTo>
                    <a:pt x="0" y="0"/>
                  </a:lnTo>
                  <a:close/>
                </a:path>
              </a:pathLst>
            </a:custGeom>
            <a:noFill/>
            <a:ln>
              <a:noFill/>
            </a:ln>
          </p:spPr>
        </p:sp>
        <p:sp>
          <p:nvSpPr>
            <p:cNvPr id="657" name="Google Shape;657;p22"/>
            <p:cNvSpPr/>
            <p:nvPr/>
          </p:nvSpPr>
          <p:spPr>
            <a:xfrm>
              <a:off x="1416663" y="359354"/>
              <a:ext cx="211474" cy="223456"/>
            </a:xfrm>
            <a:custGeom>
              <a:avLst/>
              <a:gdLst/>
              <a:ahLst/>
              <a:cxnLst/>
              <a:rect l="l" t="t" r="r" b="b"/>
              <a:pathLst>
                <a:path w="829310" h="876300" extrusionOk="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310" y="0"/>
                  </a:lnTo>
                  <a:lnTo>
                    <a:pt x="829310" y="876300"/>
                  </a:lnTo>
                  <a:lnTo>
                    <a:pt x="534797" y="876300"/>
                  </a:lnTo>
                  <a:close/>
                </a:path>
              </a:pathLst>
            </a:custGeom>
            <a:solidFill>
              <a:srgbClr val="0B6C37"/>
            </a:solidFill>
            <a:ln>
              <a:noFill/>
            </a:ln>
          </p:spPr>
        </p:sp>
        <p:grpSp>
          <p:nvGrpSpPr>
            <p:cNvPr id="658" name="Google Shape;658;p22"/>
            <p:cNvGrpSpPr/>
            <p:nvPr/>
          </p:nvGrpSpPr>
          <p:grpSpPr>
            <a:xfrm>
              <a:off x="1395782" y="661364"/>
              <a:ext cx="834319" cy="236800"/>
              <a:chOff x="63500" y="63500"/>
              <a:chExt cx="3262884" cy="926084"/>
            </a:xfrm>
          </p:grpSpPr>
          <p:sp>
            <p:nvSpPr>
              <p:cNvPr id="659" name="Google Shape;659;p22"/>
              <p:cNvSpPr/>
              <p:nvPr/>
            </p:nvSpPr>
            <p:spPr>
              <a:xfrm>
                <a:off x="63500" y="63500"/>
                <a:ext cx="753872" cy="926084"/>
              </a:xfrm>
              <a:custGeom>
                <a:avLst/>
                <a:gdLst/>
                <a:ahLst/>
                <a:cxnLst/>
                <a:rect l="l" t="t" r="r" b="b"/>
                <a:pathLst>
                  <a:path w="753872" h="926084" extrusionOk="0">
                    <a:moveTo>
                      <a:pt x="368808" y="925957"/>
                    </a:moveTo>
                    <a:cubicBezTo>
                      <a:pt x="333375" y="925957"/>
                      <a:pt x="298450" y="922909"/>
                      <a:pt x="264160" y="916686"/>
                    </a:cubicBezTo>
                    <a:cubicBezTo>
                      <a:pt x="229870" y="910463"/>
                      <a:pt x="196850" y="901573"/>
                      <a:pt x="165100" y="889635"/>
                    </a:cubicBezTo>
                    <a:cubicBezTo>
                      <a:pt x="133350" y="877697"/>
                      <a:pt x="103378" y="863854"/>
                      <a:pt x="75311" y="847725"/>
                    </a:cubicBezTo>
                    <a:cubicBezTo>
                      <a:pt x="47244" y="831596"/>
                      <a:pt x="22225" y="813816"/>
                      <a:pt x="0" y="794131"/>
                    </a:cubicBezTo>
                    <a:lnTo>
                      <a:pt x="179451" y="599186"/>
                    </a:lnTo>
                    <a:cubicBezTo>
                      <a:pt x="200025" y="621411"/>
                      <a:pt x="227457" y="641223"/>
                      <a:pt x="261747" y="658622"/>
                    </a:cubicBezTo>
                    <a:cubicBezTo>
                      <a:pt x="296037" y="676021"/>
                      <a:pt x="331216" y="684657"/>
                      <a:pt x="367538" y="684657"/>
                    </a:cubicBezTo>
                    <a:cubicBezTo>
                      <a:pt x="384048" y="684657"/>
                      <a:pt x="399161" y="681736"/>
                      <a:pt x="412750" y="676021"/>
                    </a:cubicBezTo>
                    <a:cubicBezTo>
                      <a:pt x="426339" y="670306"/>
                      <a:pt x="433197" y="659511"/>
                      <a:pt x="433197" y="643763"/>
                    </a:cubicBezTo>
                    <a:cubicBezTo>
                      <a:pt x="433197" y="635508"/>
                      <a:pt x="430911" y="628523"/>
                      <a:pt x="426339" y="622681"/>
                    </a:cubicBezTo>
                    <a:cubicBezTo>
                      <a:pt x="421767" y="616839"/>
                      <a:pt x="413766" y="610870"/>
                      <a:pt x="402209" y="604774"/>
                    </a:cubicBezTo>
                    <a:cubicBezTo>
                      <a:pt x="390652" y="598678"/>
                      <a:pt x="374777" y="591693"/>
                      <a:pt x="354584" y="584327"/>
                    </a:cubicBezTo>
                    <a:cubicBezTo>
                      <a:pt x="334391" y="576961"/>
                      <a:pt x="308991" y="568198"/>
                      <a:pt x="278511" y="558292"/>
                    </a:cubicBezTo>
                    <a:cubicBezTo>
                      <a:pt x="248793" y="548386"/>
                      <a:pt x="220345" y="536575"/>
                      <a:pt x="193167" y="522986"/>
                    </a:cubicBezTo>
                    <a:cubicBezTo>
                      <a:pt x="165989" y="509397"/>
                      <a:pt x="141732" y="492633"/>
                      <a:pt x="120777" y="472694"/>
                    </a:cubicBezTo>
                    <a:cubicBezTo>
                      <a:pt x="99822" y="452755"/>
                      <a:pt x="83058" y="429133"/>
                      <a:pt x="70612" y="401447"/>
                    </a:cubicBezTo>
                    <a:cubicBezTo>
                      <a:pt x="58166" y="373761"/>
                      <a:pt x="52070" y="340487"/>
                      <a:pt x="52070" y="301625"/>
                    </a:cubicBezTo>
                    <a:cubicBezTo>
                      <a:pt x="52070" y="247142"/>
                      <a:pt x="63246" y="200787"/>
                      <a:pt x="85471" y="162814"/>
                    </a:cubicBezTo>
                    <a:cubicBezTo>
                      <a:pt x="107696" y="124841"/>
                      <a:pt x="136398" y="93599"/>
                      <a:pt x="171450" y="69215"/>
                    </a:cubicBezTo>
                    <a:cubicBezTo>
                      <a:pt x="206502" y="44831"/>
                      <a:pt x="245872" y="27305"/>
                      <a:pt x="289687" y="16510"/>
                    </a:cubicBezTo>
                    <a:cubicBezTo>
                      <a:pt x="333502" y="5715"/>
                      <a:pt x="376682" y="0"/>
                      <a:pt x="419608" y="0"/>
                    </a:cubicBezTo>
                    <a:cubicBezTo>
                      <a:pt x="477393" y="0"/>
                      <a:pt x="536194" y="11176"/>
                      <a:pt x="596011" y="33401"/>
                    </a:cubicBezTo>
                    <a:cubicBezTo>
                      <a:pt x="655828" y="55626"/>
                      <a:pt x="708406" y="87884"/>
                      <a:pt x="753872" y="129921"/>
                    </a:cubicBezTo>
                    <a:lnTo>
                      <a:pt x="570611" y="316865"/>
                    </a:lnTo>
                    <a:cubicBezTo>
                      <a:pt x="550799" y="292100"/>
                      <a:pt x="526415" y="273304"/>
                      <a:pt x="497586" y="260604"/>
                    </a:cubicBezTo>
                    <a:cubicBezTo>
                      <a:pt x="468757" y="247904"/>
                      <a:pt x="442722" y="241427"/>
                      <a:pt x="419608" y="241427"/>
                    </a:cubicBezTo>
                    <a:cubicBezTo>
                      <a:pt x="398145" y="241427"/>
                      <a:pt x="380873" y="244475"/>
                      <a:pt x="367665" y="250698"/>
                    </a:cubicBezTo>
                    <a:cubicBezTo>
                      <a:pt x="354457" y="256921"/>
                      <a:pt x="347853" y="266954"/>
                      <a:pt x="347853" y="281051"/>
                    </a:cubicBezTo>
                    <a:cubicBezTo>
                      <a:pt x="347853" y="294259"/>
                      <a:pt x="354711" y="304165"/>
                      <a:pt x="368300" y="310769"/>
                    </a:cubicBezTo>
                    <a:cubicBezTo>
                      <a:pt x="381889" y="317373"/>
                      <a:pt x="403987" y="325628"/>
                      <a:pt x="434594" y="335534"/>
                    </a:cubicBezTo>
                    <a:cubicBezTo>
                      <a:pt x="465963" y="345440"/>
                      <a:pt x="498983" y="356997"/>
                      <a:pt x="533654" y="370205"/>
                    </a:cubicBezTo>
                    <a:cubicBezTo>
                      <a:pt x="568325" y="383413"/>
                      <a:pt x="600202" y="400558"/>
                      <a:pt x="629539" y="421640"/>
                    </a:cubicBezTo>
                    <a:cubicBezTo>
                      <a:pt x="658876" y="442722"/>
                      <a:pt x="683006" y="468503"/>
                      <a:pt x="701929" y="498983"/>
                    </a:cubicBezTo>
                    <a:cubicBezTo>
                      <a:pt x="720852" y="529463"/>
                      <a:pt x="730377" y="567436"/>
                      <a:pt x="730377" y="612902"/>
                    </a:cubicBezTo>
                    <a:cubicBezTo>
                      <a:pt x="730377" y="665734"/>
                      <a:pt x="719836" y="711708"/>
                      <a:pt x="698881" y="750951"/>
                    </a:cubicBezTo>
                    <a:cubicBezTo>
                      <a:pt x="677926" y="790194"/>
                      <a:pt x="650240" y="822706"/>
                      <a:pt x="615950" y="848741"/>
                    </a:cubicBezTo>
                    <a:cubicBezTo>
                      <a:pt x="581660" y="874776"/>
                      <a:pt x="543052" y="894080"/>
                      <a:pt x="500253" y="906907"/>
                    </a:cubicBezTo>
                    <a:cubicBezTo>
                      <a:pt x="457454" y="919734"/>
                      <a:pt x="413639" y="926084"/>
                      <a:pt x="369062" y="926084"/>
                    </a:cubicBezTo>
                  </a:path>
                </a:pathLst>
              </a:custGeom>
              <a:solidFill>
                <a:srgbClr val="0B6C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 name="Google Shape;660;p22"/>
              <p:cNvSpPr/>
              <p:nvPr/>
            </p:nvSpPr>
            <p:spPr>
              <a:xfrm>
                <a:off x="907669" y="88265"/>
                <a:ext cx="623824" cy="876300"/>
              </a:xfrm>
              <a:custGeom>
                <a:avLst/>
                <a:gdLst/>
                <a:ahLst/>
                <a:cxnLst/>
                <a:rect l="l" t="t" r="r" b="b"/>
                <a:pathLst>
                  <a:path w="623824" h="876300" extrusionOk="0">
                    <a:moveTo>
                      <a:pt x="0" y="0"/>
                    </a:moveTo>
                    <a:lnTo>
                      <a:pt x="602869" y="0"/>
                    </a:lnTo>
                    <a:lnTo>
                      <a:pt x="602869" y="245110"/>
                    </a:lnTo>
                    <a:lnTo>
                      <a:pt x="277241" y="245110"/>
                    </a:lnTo>
                    <a:lnTo>
                      <a:pt x="277241" y="320675"/>
                    </a:lnTo>
                    <a:lnTo>
                      <a:pt x="582930" y="320675"/>
                    </a:lnTo>
                    <a:lnTo>
                      <a:pt x="582930" y="549529"/>
                    </a:lnTo>
                    <a:lnTo>
                      <a:pt x="277241" y="549529"/>
                    </a:lnTo>
                    <a:lnTo>
                      <a:pt x="277241" y="631190"/>
                    </a:lnTo>
                    <a:lnTo>
                      <a:pt x="623824" y="631190"/>
                    </a:lnTo>
                    <a:lnTo>
                      <a:pt x="623824" y="876300"/>
                    </a:lnTo>
                    <a:lnTo>
                      <a:pt x="0" y="876300"/>
                    </a:lnTo>
                    <a:close/>
                  </a:path>
                </a:pathLst>
              </a:custGeom>
              <a:solidFill>
                <a:srgbClr val="0B6C37"/>
              </a:solidFill>
              <a:ln>
                <a:noFill/>
              </a:ln>
            </p:spPr>
          </p:sp>
          <p:sp>
            <p:nvSpPr>
              <p:cNvPr id="661" name="Google Shape;661;p22"/>
              <p:cNvSpPr/>
              <p:nvPr/>
            </p:nvSpPr>
            <p:spPr>
              <a:xfrm>
                <a:off x="1615567" y="63500"/>
                <a:ext cx="819532" cy="925830"/>
              </a:xfrm>
              <a:custGeom>
                <a:avLst/>
                <a:gdLst/>
                <a:ahLst/>
                <a:cxnLst/>
                <a:rect l="l" t="t" r="r" b="b"/>
                <a:pathLst>
                  <a:path w="819532" h="925830" extrusionOk="0">
                    <a:moveTo>
                      <a:pt x="0" y="462915"/>
                    </a:moveTo>
                    <a:cubicBezTo>
                      <a:pt x="0" y="392811"/>
                      <a:pt x="12446" y="329184"/>
                      <a:pt x="37084" y="272288"/>
                    </a:cubicBezTo>
                    <a:cubicBezTo>
                      <a:pt x="61722" y="215392"/>
                      <a:pt x="95631" y="166624"/>
                      <a:pt x="138557" y="126238"/>
                    </a:cubicBezTo>
                    <a:cubicBezTo>
                      <a:pt x="181483" y="85852"/>
                      <a:pt x="232029" y="54737"/>
                      <a:pt x="290195" y="32766"/>
                    </a:cubicBezTo>
                    <a:cubicBezTo>
                      <a:pt x="348361" y="10795"/>
                      <a:pt x="410591" y="0"/>
                      <a:pt x="476631" y="0"/>
                    </a:cubicBezTo>
                    <a:cubicBezTo>
                      <a:pt x="544322" y="0"/>
                      <a:pt x="608203" y="10922"/>
                      <a:pt x="668528" y="32766"/>
                    </a:cubicBezTo>
                    <a:cubicBezTo>
                      <a:pt x="728853" y="54610"/>
                      <a:pt x="779145" y="84074"/>
                      <a:pt x="819531" y="121285"/>
                    </a:cubicBezTo>
                    <a:lnTo>
                      <a:pt x="638810" y="339217"/>
                    </a:lnTo>
                    <a:cubicBezTo>
                      <a:pt x="622300" y="317754"/>
                      <a:pt x="601599" y="301498"/>
                      <a:pt x="576961" y="290322"/>
                    </a:cubicBezTo>
                    <a:cubicBezTo>
                      <a:pt x="552323" y="279146"/>
                      <a:pt x="524510" y="273558"/>
                      <a:pt x="494030" y="273558"/>
                    </a:cubicBezTo>
                    <a:cubicBezTo>
                      <a:pt x="469265" y="273558"/>
                      <a:pt x="446151" y="277876"/>
                      <a:pt x="424688" y="286512"/>
                    </a:cubicBezTo>
                    <a:cubicBezTo>
                      <a:pt x="403225" y="295148"/>
                      <a:pt x="384429" y="307721"/>
                      <a:pt x="368300" y="324231"/>
                    </a:cubicBezTo>
                    <a:cubicBezTo>
                      <a:pt x="352171" y="340741"/>
                      <a:pt x="339598" y="360807"/>
                      <a:pt x="330581" y="384302"/>
                    </a:cubicBezTo>
                    <a:cubicBezTo>
                      <a:pt x="321564" y="407797"/>
                      <a:pt x="316992" y="434086"/>
                      <a:pt x="316992" y="462915"/>
                    </a:cubicBezTo>
                    <a:cubicBezTo>
                      <a:pt x="316992" y="491744"/>
                      <a:pt x="321818" y="517525"/>
                      <a:pt x="331216" y="540258"/>
                    </a:cubicBezTo>
                    <a:cubicBezTo>
                      <a:pt x="340614" y="562991"/>
                      <a:pt x="353441" y="582549"/>
                      <a:pt x="369570" y="599059"/>
                    </a:cubicBezTo>
                    <a:cubicBezTo>
                      <a:pt x="385699" y="615569"/>
                      <a:pt x="404368" y="628142"/>
                      <a:pt x="425831" y="636778"/>
                    </a:cubicBezTo>
                    <a:cubicBezTo>
                      <a:pt x="447294" y="645414"/>
                      <a:pt x="470027" y="649732"/>
                      <a:pt x="493903" y="649732"/>
                    </a:cubicBezTo>
                    <a:cubicBezTo>
                      <a:pt x="527685" y="649732"/>
                      <a:pt x="556768" y="642747"/>
                      <a:pt x="581152" y="628650"/>
                    </a:cubicBezTo>
                    <a:cubicBezTo>
                      <a:pt x="605536" y="614553"/>
                      <a:pt x="624713" y="598170"/>
                      <a:pt x="638683" y="579120"/>
                    </a:cubicBezTo>
                    <a:lnTo>
                      <a:pt x="819404" y="795782"/>
                    </a:lnTo>
                    <a:cubicBezTo>
                      <a:pt x="779780" y="835406"/>
                      <a:pt x="731139" y="867029"/>
                      <a:pt x="673354" y="890524"/>
                    </a:cubicBezTo>
                    <a:cubicBezTo>
                      <a:pt x="615569" y="914019"/>
                      <a:pt x="549910" y="925830"/>
                      <a:pt x="476504" y="925830"/>
                    </a:cubicBezTo>
                    <a:cubicBezTo>
                      <a:pt x="410464" y="925830"/>
                      <a:pt x="348361" y="914654"/>
                      <a:pt x="290195" y="892429"/>
                    </a:cubicBezTo>
                    <a:cubicBezTo>
                      <a:pt x="232029" y="870204"/>
                      <a:pt x="181483" y="838581"/>
                      <a:pt x="138557" y="797814"/>
                    </a:cubicBezTo>
                    <a:cubicBezTo>
                      <a:pt x="95630" y="757047"/>
                      <a:pt x="61849" y="708279"/>
                      <a:pt x="37083" y="651764"/>
                    </a:cubicBezTo>
                    <a:cubicBezTo>
                      <a:pt x="12318" y="595249"/>
                      <a:pt x="0" y="532384"/>
                      <a:pt x="0" y="463042"/>
                    </a:cubicBezTo>
                  </a:path>
                </a:pathLst>
              </a:custGeom>
              <a:solidFill>
                <a:srgbClr val="0B6C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 name="Google Shape;662;p22"/>
              <p:cNvSpPr/>
              <p:nvPr/>
            </p:nvSpPr>
            <p:spPr>
              <a:xfrm>
                <a:off x="2505583" y="88265"/>
                <a:ext cx="820801" cy="901192"/>
              </a:xfrm>
              <a:custGeom>
                <a:avLst/>
                <a:gdLst/>
                <a:ahLst/>
                <a:cxnLst/>
                <a:rect l="l" t="t" r="r" b="b"/>
                <a:pathLst>
                  <a:path w="820801" h="901192" extrusionOk="0">
                    <a:moveTo>
                      <a:pt x="406019" y="901192"/>
                    </a:moveTo>
                    <a:cubicBezTo>
                      <a:pt x="337566" y="901192"/>
                      <a:pt x="277876" y="891667"/>
                      <a:pt x="227203" y="872744"/>
                    </a:cubicBezTo>
                    <a:cubicBezTo>
                      <a:pt x="176530" y="853821"/>
                      <a:pt x="134112" y="827786"/>
                      <a:pt x="100330" y="794766"/>
                    </a:cubicBezTo>
                    <a:cubicBezTo>
                      <a:pt x="66548" y="761746"/>
                      <a:pt x="41275" y="722757"/>
                      <a:pt x="24765" y="677799"/>
                    </a:cubicBezTo>
                    <a:cubicBezTo>
                      <a:pt x="8255" y="632841"/>
                      <a:pt x="0" y="584327"/>
                      <a:pt x="0" y="532384"/>
                    </a:cubicBezTo>
                    <a:lnTo>
                      <a:pt x="0" y="0"/>
                    </a:lnTo>
                    <a:lnTo>
                      <a:pt x="294640" y="0"/>
                    </a:lnTo>
                    <a:lnTo>
                      <a:pt x="294640" y="500126"/>
                    </a:lnTo>
                    <a:cubicBezTo>
                      <a:pt x="294640" y="542163"/>
                      <a:pt x="304673" y="575056"/>
                      <a:pt x="324993" y="598551"/>
                    </a:cubicBezTo>
                    <a:cubicBezTo>
                      <a:pt x="345313" y="622046"/>
                      <a:pt x="373888" y="633857"/>
                      <a:pt x="411099" y="633857"/>
                    </a:cubicBezTo>
                    <a:cubicBezTo>
                      <a:pt x="448310" y="633857"/>
                      <a:pt x="476885" y="622046"/>
                      <a:pt x="497078" y="598551"/>
                    </a:cubicBezTo>
                    <a:cubicBezTo>
                      <a:pt x="517271" y="575056"/>
                      <a:pt x="527431" y="542290"/>
                      <a:pt x="527431" y="500126"/>
                    </a:cubicBezTo>
                    <a:lnTo>
                      <a:pt x="527431" y="0"/>
                    </a:lnTo>
                    <a:lnTo>
                      <a:pt x="820801" y="0"/>
                    </a:lnTo>
                    <a:lnTo>
                      <a:pt x="820801" y="532257"/>
                    </a:lnTo>
                    <a:cubicBezTo>
                      <a:pt x="820801" y="584200"/>
                      <a:pt x="811911" y="632714"/>
                      <a:pt x="794258" y="677672"/>
                    </a:cubicBezTo>
                    <a:cubicBezTo>
                      <a:pt x="776605" y="722630"/>
                      <a:pt x="750316" y="761619"/>
                      <a:pt x="715645" y="794639"/>
                    </a:cubicBezTo>
                    <a:cubicBezTo>
                      <a:pt x="680974" y="827659"/>
                      <a:pt x="637921" y="853694"/>
                      <a:pt x="586359" y="872617"/>
                    </a:cubicBezTo>
                    <a:cubicBezTo>
                      <a:pt x="534797" y="891540"/>
                      <a:pt x="474726" y="901065"/>
                      <a:pt x="406273" y="901065"/>
                    </a:cubicBezTo>
                  </a:path>
                </a:pathLst>
              </a:custGeom>
              <a:solidFill>
                <a:srgbClr val="0B6C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63" name="Google Shape;663;p22"/>
            <p:cNvGrpSpPr/>
            <p:nvPr/>
          </p:nvGrpSpPr>
          <p:grpSpPr>
            <a:xfrm>
              <a:off x="1416662" y="51012"/>
              <a:ext cx="1146686" cy="224070"/>
              <a:chOff x="63500" y="63500"/>
              <a:chExt cx="4484497" cy="876300"/>
            </a:xfrm>
          </p:grpSpPr>
          <p:sp>
            <p:nvSpPr>
              <p:cNvPr id="664" name="Google Shape;664;p22"/>
              <p:cNvSpPr/>
              <p:nvPr/>
            </p:nvSpPr>
            <p:spPr>
              <a:xfrm>
                <a:off x="63500" y="63500"/>
                <a:ext cx="883793" cy="876300"/>
              </a:xfrm>
              <a:custGeom>
                <a:avLst/>
                <a:gdLst/>
                <a:ahLst/>
                <a:cxnLst/>
                <a:rect l="l" t="t" r="r" b="b"/>
                <a:pathLst>
                  <a:path w="883793" h="876300" extrusionOk="0">
                    <a:moveTo>
                      <a:pt x="288417" y="527304"/>
                    </a:moveTo>
                    <a:lnTo>
                      <a:pt x="285877" y="527304"/>
                    </a:lnTo>
                    <a:lnTo>
                      <a:pt x="285877" y="876300"/>
                    </a:lnTo>
                    <a:lnTo>
                      <a:pt x="0" y="876300"/>
                    </a:lnTo>
                    <a:lnTo>
                      <a:pt x="0" y="0"/>
                    </a:lnTo>
                    <a:lnTo>
                      <a:pt x="284734" y="0"/>
                    </a:lnTo>
                    <a:lnTo>
                      <a:pt x="284734" y="323088"/>
                    </a:lnTo>
                    <a:lnTo>
                      <a:pt x="287274" y="323088"/>
                    </a:lnTo>
                    <a:lnTo>
                      <a:pt x="521081" y="0"/>
                    </a:lnTo>
                    <a:lnTo>
                      <a:pt x="867664" y="0"/>
                    </a:lnTo>
                    <a:lnTo>
                      <a:pt x="538480" y="401066"/>
                    </a:lnTo>
                    <a:lnTo>
                      <a:pt x="883793" y="876300"/>
                    </a:lnTo>
                    <a:lnTo>
                      <a:pt x="522351" y="876300"/>
                    </a:lnTo>
                    <a:close/>
                  </a:path>
                </a:pathLst>
              </a:custGeom>
              <a:solidFill>
                <a:srgbClr val="95C43D"/>
              </a:solidFill>
              <a:ln>
                <a:noFill/>
              </a:ln>
            </p:spPr>
          </p:sp>
          <p:sp>
            <p:nvSpPr>
              <p:cNvPr id="665" name="Google Shape;665;p22"/>
              <p:cNvSpPr/>
              <p:nvPr/>
            </p:nvSpPr>
            <p:spPr>
              <a:xfrm>
                <a:off x="1010412" y="63500"/>
                <a:ext cx="623824" cy="876300"/>
              </a:xfrm>
              <a:custGeom>
                <a:avLst/>
                <a:gdLst/>
                <a:ahLst/>
                <a:cxnLst/>
                <a:rect l="l" t="t" r="r" b="b"/>
                <a:pathLst>
                  <a:path w="623824" h="876300" extrusionOk="0">
                    <a:moveTo>
                      <a:pt x="0" y="0"/>
                    </a:moveTo>
                    <a:lnTo>
                      <a:pt x="602742" y="0"/>
                    </a:lnTo>
                    <a:lnTo>
                      <a:pt x="602742"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95C43D"/>
              </a:solidFill>
              <a:ln>
                <a:noFill/>
              </a:ln>
            </p:spPr>
          </p:sp>
          <p:sp>
            <p:nvSpPr>
              <p:cNvPr id="666" name="Google Shape;666;p22"/>
              <p:cNvSpPr/>
              <p:nvPr/>
            </p:nvSpPr>
            <p:spPr>
              <a:xfrm>
                <a:off x="1757934" y="63500"/>
                <a:ext cx="815848" cy="876300"/>
              </a:xfrm>
              <a:custGeom>
                <a:avLst/>
                <a:gdLst/>
                <a:ahLst/>
                <a:cxnLst/>
                <a:rect l="l" t="t" r="r" b="b"/>
                <a:pathLst>
                  <a:path w="815848" h="876300" extrusionOk="0">
                    <a:moveTo>
                      <a:pt x="0" y="0"/>
                    </a:moveTo>
                    <a:lnTo>
                      <a:pt x="293370" y="0"/>
                    </a:lnTo>
                    <a:lnTo>
                      <a:pt x="543433" y="444373"/>
                    </a:lnTo>
                    <a:lnTo>
                      <a:pt x="548386" y="444373"/>
                    </a:lnTo>
                    <a:lnTo>
                      <a:pt x="536067" y="0"/>
                    </a:lnTo>
                    <a:lnTo>
                      <a:pt x="815848" y="0"/>
                    </a:lnTo>
                    <a:lnTo>
                      <a:pt x="815848" y="876300"/>
                    </a:lnTo>
                    <a:lnTo>
                      <a:pt x="514985" y="876300"/>
                    </a:lnTo>
                    <a:lnTo>
                      <a:pt x="272415" y="457962"/>
                    </a:lnTo>
                    <a:lnTo>
                      <a:pt x="267462" y="457962"/>
                    </a:lnTo>
                    <a:lnTo>
                      <a:pt x="279781" y="876300"/>
                    </a:lnTo>
                    <a:lnTo>
                      <a:pt x="0" y="876300"/>
                    </a:lnTo>
                    <a:close/>
                  </a:path>
                </a:pathLst>
              </a:custGeom>
              <a:solidFill>
                <a:srgbClr val="95C43D"/>
              </a:solidFill>
              <a:ln>
                <a:noFill/>
              </a:ln>
            </p:spPr>
          </p:sp>
          <p:sp>
            <p:nvSpPr>
              <p:cNvPr id="667" name="Google Shape;667;p22"/>
              <p:cNvSpPr/>
              <p:nvPr/>
            </p:nvSpPr>
            <p:spPr>
              <a:xfrm>
                <a:off x="2624455" y="63500"/>
                <a:ext cx="972820" cy="876300"/>
              </a:xfrm>
              <a:custGeom>
                <a:avLst/>
                <a:gdLst/>
                <a:ahLst/>
                <a:cxnLst/>
                <a:rect l="l" t="t" r="r" b="b"/>
                <a:pathLst>
                  <a:path w="972820" h="876300" extrusionOk="0">
                    <a:moveTo>
                      <a:pt x="625094" y="876300"/>
                    </a:moveTo>
                    <a:lnTo>
                      <a:pt x="330454" y="876300"/>
                    </a:lnTo>
                    <a:lnTo>
                      <a:pt x="330454" y="517398"/>
                    </a:lnTo>
                    <a:lnTo>
                      <a:pt x="0" y="0"/>
                    </a:lnTo>
                    <a:lnTo>
                      <a:pt x="355219" y="0"/>
                    </a:lnTo>
                    <a:lnTo>
                      <a:pt x="493903" y="257429"/>
                    </a:lnTo>
                    <a:lnTo>
                      <a:pt x="626237" y="0"/>
                    </a:lnTo>
                    <a:lnTo>
                      <a:pt x="972820" y="0"/>
                    </a:lnTo>
                    <a:lnTo>
                      <a:pt x="625094" y="517398"/>
                    </a:lnTo>
                    <a:close/>
                  </a:path>
                </a:pathLst>
              </a:custGeom>
              <a:solidFill>
                <a:srgbClr val="95C43D"/>
              </a:solidFill>
              <a:ln>
                <a:noFill/>
              </a:ln>
            </p:spPr>
          </p:sp>
          <p:sp>
            <p:nvSpPr>
              <p:cNvPr id="668" name="Google Shape;668;p22"/>
              <p:cNvSpPr/>
              <p:nvPr/>
            </p:nvSpPr>
            <p:spPr>
              <a:xfrm>
                <a:off x="3547872" y="63500"/>
                <a:ext cx="1000125" cy="876300"/>
              </a:xfrm>
              <a:custGeom>
                <a:avLst/>
                <a:gdLst/>
                <a:ahLst/>
                <a:cxnLst/>
                <a:rect l="l" t="t" r="r" b="b"/>
                <a:pathLst>
                  <a:path w="1000125" h="876300" extrusionOk="0">
                    <a:moveTo>
                      <a:pt x="497586" y="305689"/>
                    </a:moveTo>
                    <a:lnTo>
                      <a:pt x="425704" y="522351"/>
                    </a:lnTo>
                    <a:lnTo>
                      <a:pt x="568071" y="522351"/>
                    </a:lnTo>
                    <a:close/>
                    <a:moveTo>
                      <a:pt x="345313" y="0"/>
                    </a:moveTo>
                    <a:lnTo>
                      <a:pt x="658495" y="0"/>
                    </a:lnTo>
                    <a:lnTo>
                      <a:pt x="1000125" y="876300"/>
                    </a:lnTo>
                    <a:lnTo>
                      <a:pt x="679450" y="876300"/>
                    </a:lnTo>
                    <a:lnTo>
                      <a:pt x="633603" y="747522"/>
                    </a:lnTo>
                    <a:lnTo>
                      <a:pt x="355219" y="747522"/>
                    </a:lnTo>
                    <a:lnTo>
                      <a:pt x="311912" y="876300"/>
                    </a:lnTo>
                    <a:lnTo>
                      <a:pt x="0" y="876300"/>
                    </a:lnTo>
                    <a:close/>
                  </a:path>
                </a:pathLst>
              </a:custGeom>
              <a:solidFill>
                <a:srgbClr val="95C43D"/>
              </a:solidFill>
              <a:ln>
                <a:noFill/>
              </a:ln>
            </p:spPr>
          </p:sp>
        </p:grpSp>
        <p:grpSp>
          <p:nvGrpSpPr>
            <p:cNvPr id="669" name="Google Shape;669;p22"/>
            <p:cNvGrpSpPr/>
            <p:nvPr/>
          </p:nvGrpSpPr>
          <p:grpSpPr>
            <a:xfrm>
              <a:off x="1671093" y="359356"/>
              <a:ext cx="1012179" cy="224070"/>
              <a:chOff x="63500" y="63500"/>
              <a:chExt cx="3958463" cy="876300"/>
            </a:xfrm>
          </p:grpSpPr>
          <p:sp>
            <p:nvSpPr>
              <p:cNvPr id="670" name="Google Shape;670;p22"/>
              <p:cNvSpPr/>
              <p:nvPr/>
            </p:nvSpPr>
            <p:spPr>
              <a:xfrm>
                <a:off x="63500" y="63500"/>
                <a:ext cx="623824" cy="876300"/>
              </a:xfrm>
              <a:custGeom>
                <a:avLst/>
                <a:gdLst/>
                <a:ahLst/>
                <a:cxnLst/>
                <a:rect l="l" t="t" r="r" b="b"/>
                <a:pathLst>
                  <a:path w="623824" h="876300" extrusionOk="0">
                    <a:moveTo>
                      <a:pt x="0" y="0"/>
                    </a:moveTo>
                    <a:lnTo>
                      <a:pt x="602869" y="0"/>
                    </a:lnTo>
                    <a:lnTo>
                      <a:pt x="602869"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0B6C37"/>
              </a:solidFill>
              <a:ln>
                <a:noFill/>
              </a:ln>
            </p:spPr>
          </p:sp>
          <p:sp>
            <p:nvSpPr>
              <p:cNvPr id="671" name="Google Shape;671;p22"/>
              <p:cNvSpPr/>
              <p:nvPr/>
            </p:nvSpPr>
            <p:spPr>
              <a:xfrm>
                <a:off x="709549" y="63500"/>
                <a:ext cx="1000252" cy="876300"/>
              </a:xfrm>
              <a:custGeom>
                <a:avLst/>
                <a:gdLst/>
                <a:ahLst/>
                <a:cxnLst/>
                <a:rect l="l" t="t" r="r" b="b"/>
                <a:pathLst>
                  <a:path w="1000252" h="876300" extrusionOk="0">
                    <a:moveTo>
                      <a:pt x="497713" y="305689"/>
                    </a:moveTo>
                    <a:lnTo>
                      <a:pt x="425831" y="522351"/>
                    </a:lnTo>
                    <a:lnTo>
                      <a:pt x="568198" y="522351"/>
                    </a:lnTo>
                    <a:close/>
                    <a:moveTo>
                      <a:pt x="345440" y="0"/>
                    </a:moveTo>
                    <a:lnTo>
                      <a:pt x="658622" y="0"/>
                    </a:lnTo>
                    <a:lnTo>
                      <a:pt x="1000252" y="876300"/>
                    </a:lnTo>
                    <a:lnTo>
                      <a:pt x="679577" y="876300"/>
                    </a:lnTo>
                    <a:lnTo>
                      <a:pt x="633857" y="747522"/>
                    </a:lnTo>
                    <a:lnTo>
                      <a:pt x="355346" y="747522"/>
                    </a:lnTo>
                    <a:lnTo>
                      <a:pt x="312039" y="876300"/>
                    </a:lnTo>
                    <a:lnTo>
                      <a:pt x="0" y="876300"/>
                    </a:lnTo>
                    <a:close/>
                  </a:path>
                </a:pathLst>
              </a:custGeom>
              <a:solidFill>
                <a:srgbClr val="0B6C37"/>
              </a:solidFill>
              <a:ln>
                <a:noFill/>
              </a:ln>
            </p:spPr>
          </p:sp>
          <p:sp>
            <p:nvSpPr>
              <p:cNvPr id="672" name="Google Shape;672;p22"/>
              <p:cNvSpPr/>
              <p:nvPr/>
            </p:nvSpPr>
            <p:spPr>
              <a:xfrm>
                <a:off x="1771650" y="63500"/>
                <a:ext cx="587883" cy="876300"/>
              </a:xfrm>
              <a:custGeom>
                <a:avLst/>
                <a:gdLst/>
                <a:ahLst/>
                <a:cxnLst/>
                <a:rect l="l" t="t" r="r" b="b"/>
                <a:pathLst>
                  <a:path w="587883" h="876300" extrusionOk="0">
                    <a:moveTo>
                      <a:pt x="0" y="0"/>
                    </a:moveTo>
                    <a:lnTo>
                      <a:pt x="297053" y="0"/>
                    </a:lnTo>
                    <a:lnTo>
                      <a:pt x="297053" y="622554"/>
                    </a:lnTo>
                    <a:lnTo>
                      <a:pt x="587883" y="622554"/>
                    </a:lnTo>
                    <a:lnTo>
                      <a:pt x="587883" y="876300"/>
                    </a:lnTo>
                    <a:lnTo>
                      <a:pt x="0" y="876300"/>
                    </a:lnTo>
                    <a:close/>
                  </a:path>
                </a:pathLst>
              </a:custGeom>
              <a:solidFill>
                <a:srgbClr val="0B6C37"/>
              </a:solidFill>
              <a:ln>
                <a:noFill/>
              </a:ln>
            </p:spPr>
          </p:sp>
          <p:sp>
            <p:nvSpPr>
              <p:cNvPr id="673" name="Google Shape;673;p22"/>
              <p:cNvSpPr/>
              <p:nvPr/>
            </p:nvSpPr>
            <p:spPr>
              <a:xfrm>
                <a:off x="2375662" y="63500"/>
                <a:ext cx="725297" cy="876300"/>
              </a:xfrm>
              <a:custGeom>
                <a:avLst/>
                <a:gdLst/>
                <a:ahLst/>
                <a:cxnLst/>
                <a:rect l="l" t="t" r="r" b="b"/>
                <a:pathLst>
                  <a:path w="725297" h="876300" extrusionOk="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a:ln>
                <a:noFill/>
              </a:ln>
            </p:spPr>
          </p:sp>
          <p:sp>
            <p:nvSpPr>
              <p:cNvPr id="674" name="Google Shape;674;p22"/>
              <p:cNvSpPr/>
              <p:nvPr/>
            </p:nvSpPr>
            <p:spPr>
              <a:xfrm>
                <a:off x="3192526" y="63500"/>
                <a:ext cx="829437" cy="876300"/>
              </a:xfrm>
              <a:custGeom>
                <a:avLst/>
                <a:gdLst/>
                <a:ahLst/>
                <a:cxnLst/>
                <a:rect l="l" t="t" r="r" b="b"/>
                <a:pathLst>
                  <a:path w="829437" h="876300" extrusionOk="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437" y="0"/>
                    </a:lnTo>
                    <a:lnTo>
                      <a:pt x="829437" y="876300"/>
                    </a:lnTo>
                    <a:lnTo>
                      <a:pt x="534796" y="876300"/>
                    </a:lnTo>
                    <a:close/>
                  </a:path>
                </a:pathLst>
              </a:custGeom>
              <a:solidFill>
                <a:srgbClr val="0B6C37"/>
              </a:solidFill>
              <a:ln>
                <a:noFill/>
              </a:ln>
            </p:spPr>
          </p:sp>
        </p:grpSp>
        <p:grpSp>
          <p:nvGrpSpPr>
            <p:cNvPr id="675" name="Google Shape;675;p22"/>
            <p:cNvGrpSpPr/>
            <p:nvPr/>
          </p:nvGrpSpPr>
          <p:grpSpPr>
            <a:xfrm>
              <a:off x="1401639" y="988622"/>
              <a:ext cx="1309835" cy="144963"/>
              <a:chOff x="63500" y="63500"/>
              <a:chExt cx="5122545" cy="566928"/>
            </a:xfrm>
          </p:grpSpPr>
          <p:sp>
            <p:nvSpPr>
              <p:cNvPr id="676" name="Google Shape;676;p22"/>
              <p:cNvSpPr/>
              <p:nvPr/>
            </p:nvSpPr>
            <p:spPr>
              <a:xfrm>
                <a:off x="63500" y="63500"/>
                <a:ext cx="496824" cy="566801"/>
              </a:xfrm>
              <a:custGeom>
                <a:avLst/>
                <a:gdLst/>
                <a:ahLst/>
                <a:cxnLst/>
                <a:rect l="l" t="t" r="r" b="b"/>
                <a:pathLst>
                  <a:path w="496824" h="566801" extrusionOk="0">
                    <a:moveTo>
                      <a:pt x="415163" y="140208"/>
                    </a:moveTo>
                    <a:cubicBezTo>
                      <a:pt x="400939" y="120904"/>
                      <a:pt x="382397" y="106807"/>
                      <a:pt x="359537" y="97917"/>
                    </a:cubicBezTo>
                    <a:cubicBezTo>
                      <a:pt x="336677" y="89027"/>
                      <a:pt x="314325" y="84582"/>
                      <a:pt x="292481" y="84582"/>
                    </a:cubicBezTo>
                    <a:cubicBezTo>
                      <a:pt x="264541" y="84582"/>
                      <a:pt x="239141" y="89662"/>
                      <a:pt x="216281" y="99822"/>
                    </a:cubicBezTo>
                    <a:cubicBezTo>
                      <a:pt x="193421" y="109982"/>
                      <a:pt x="173736" y="123952"/>
                      <a:pt x="157226" y="141732"/>
                    </a:cubicBezTo>
                    <a:cubicBezTo>
                      <a:pt x="140716" y="159512"/>
                      <a:pt x="128016" y="180340"/>
                      <a:pt x="119126" y="204216"/>
                    </a:cubicBezTo>
                    <a:cubicBezTo>
                      <a:pt x="110236" y="228092"/>
                      <a:pt x="105791" y="254000"/>
                      <a:pt x="105791" y="281940"/>
                    </a:cubicBezTo>
                    <a:cubicBezTo>
                      <a:pt x="105791" y="311404"/>
                      <a:pt x="110109" y="338328"/>
                      <a:pt x="118745" y="362712"/>
                    </a:cubicBezTo>
                    <a:cubicBezTo>
                      <a:pt x="127381" y="387096"/>
                      <a:pt x="139700" y="407924"/>
                      <a:pt x="155829" y="425450"/>
                    </a:cubicBezTo>
                    <a:cubicBezTo>
                      <a:pt x="171958" y="442976"/>
                      <a:pt x="191008" y="456565"/>
                      <a:pt x="213360" y="466217"/>
                    </a:cubicBezTo>
                    <a:cubicBezTo>
                      <a:pt x="235712" y="475869"/>
                      <a:pt x="260858" y="480695"/>
                      <a:pt x="288798" y="480695"/>
                    </a:cubicBezTo>
                    <a:cubicBezTo>
                      <a:pt x="317754" y="480695"/>
                      <a:pt x="343408" y="474980"/>
                      <a:pt x="365760" y="463550"/>
                    </a:cubicBezTo>
                    <a:cubicBezTo>
                      <a:pt x="388112" y="452120"/>
                      <a:pt x="406146" y="437007"/>
                      <a:pt x="419862" y="418211"/>
                    </a:cubicBezTo>
                    <a:lnTo>
                      <a:pt x="496824" y="472313"/>
                    </a:lnTo>
                    <a:cubicBezTo>
                      <a:pt x="472948" y="502285"/>
                      <a:pt x="443738" y="525526"/>
                      <a:pt x="409194" y="542036"/>
                    </a:cubicBezTo>
                    <a:cubicBezTo>
                      <a:pt x="374650" y="558546"/>
                      <a:pt x="334264" y="566801"/>
                      <a:pt x="288036" y="566801"/>
                    </a:cubicBezTo>
                    <a:cubicBezTo>
                      <a:pt x="245872" y="566801"/>
                      <a:pt x="207137" y="559816"/>
                      <a:pt x="171958" y="545846"/>
                    </a:cubicBezTo>
                    <a:cubicBezTo>
                      <a:pt x="136779" y="531876"/>
                      <a:pt x="106299" y="512318"/>
                      <a:pt x="80899" y="487172"/>
                    </a:cubicBezTo>
                    <a:cubicBezTo>
                      <a:pt x="55499" y="462026"/>
                      <a:pt x="35687" y="432181"/>
                      <a:pt x="21463" y="397256"/>
                    </a:cubicBezTo>
                    <a:cubicBezTo>
                      <a:pt x="7239" y="362331"/>
                      <a:pt x="0" y="323977"/>
                      <a:pt x="0" y="281813"/>
                    </a:cubicBezTo>
                    <a:cubicBezTo>
                      <a:pt x="0" y="238633"/>
                      <a:pt x="7493" y="199644"/>
                      <a:pt x="22479" y="164846"/>
                    </a:cubicBezTo>
                    <a:cubicBezTo>
                      <a:pt x="37465" y="130048"/>
                      <a:pt x="58039" y="100457"/>
                      <a:pt x="84201" y="76073"/>
                    </a:cubicBezTo>
                    <a:cubicBezTo>
                      <a:pt x="110363" y="51689"/>
                      <a:pt x="141224" y="32893"/>
                      <a:pt x="176784" y="19685"/>
                    </a:cubicBezTo>
                    <a:cubicBezTo>
                      <a:pt x="212344" y="6477"/>
                      <a:pt x="250825" y="0"/>
                      <a:pt x="292481" y="0"/>
                    </a:cubicBezTo>
                    <a:cubicBezTo>
                      <a:pt x="309753" y="0"/>
                      <a:pt x="327787" y="1651"/>
                      <a:pt x="346583" y="4953"/>
                    </a:cubicBezTo>
                    <a:cubicBezTo>
                      <a:pt x="365379" y="8255"/>
                      <a:pt x="383413" y="13335"/>
                      <a:pt x="400685" y="20193"/>
                    </a:cubicBezTo>
                    <a:cubicBezTo>
                      <a:pt x="417957" y="27051"/>
                      <a:pt x="434213" y="35560"/>
                      <a:pt x="449453" y="45720"/>
                    </a:cubicBezTo>
                    <a:cubicBezTo>
                      <a:pt x="464693" y="55880"/>
                      <a:pt x="477647" y="68072"/>
                      <a:pt x="488315" y="82296"/>
                    </a:cubicBezTo>
                    <a:close/>
                  </a:path>
                </a:pathLst>
              </a:custGeom>
              <a:solidFill>
                <a:srgbClr val="4B3C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 name="Google Shape;677;p22"/>
              <p:cNvSpPr/>
              <p:nvPr/>
            </p:nvSpPr>
            <p:spPr>
              <a:xfrm>
                <a:off x="591947" y="63500"/>
                <a:ext cx="579882" cy="566928"/>
              </a:xfrm>
              <a:custGeom>
                <a:avLst/>
                <a:gdLst/>
                <a:ahLst/>
                <a:cxnLst/>
                <a:rect l="l" t="t" r="r" b="b"/>
                <a:pathLst>
                  <a:path w="579882" h="566928" extrusionOk="0">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543" y="442087"/>
                      <a:pt x="424053" y="424307"/>
                    </a:cubicBezTo>
                    <a:cubicBezTo>
                      <a:pt x="440563" y="406527"/>
                      <a:pt x="453263" y="385572"/>
                      <a:pt x="462153" y="361442"/>
                    </a:cubicBezTo>
                    <a:cubicBezTo>
                      <a:pt x="471043" y="337312"/>
                      <a:pt x="475488" y="310769"/>
                      <a:pt x="475488" y="281813"/>
                    </a:cubicBezTo>
                    <a:cubicBezTo>
                      <a:pt x="475488" y="253873"/>
                      <a:pt x="471043" y="227965"/>
                      <a:pt x="462153" y="204089"/>
                    </a:cubicBezTo>
                    <a:cubicBezTo>
                      <a:pt x="453263" y="180213"/>
                      <a:pt x="440690" y="159385"/>
                      <a:pt x="424434" y="141605"/>
                    </a:cubicBezTo>
                    <a:cubicBezTo>
                      <a:pt x="408178" y="123825"/>
                      <a:pt x="388620" y="109855"/>
                      <a:pt x="365760" y="99695"/>
                    </a:cubicBezTo>
                    <a:cubicBezTo>
                      <a:pt x="342900" y="89535"/>
                      <a:pt x="317500" y="84455"/>
                      <a:pt x="289560" y="84455"/>
                    </a:cubicBezTo>
                    <a:cubicBezTo>
                      <a:pt x="261620" y="84455"/>
                      <a:pt x="236347" y="89535"/>
                      <a:pt x="213741" y="99695"/>
                    </a:cubicBezTo>
                    <a:cubicBezTo>
                      <a:pt x="191135" y="109855"/>
                      <a:pt x="171704" y="123825"/>
                      <a:pt x="155448" y="141605"/>
                    </a:cubicBezTo>
                    <a:cubicBezTo>
                      <a:pt x="139192" y="159385"/>
                      <a:pt x="126619" y="180213"/>
                      <a:pt x="117729" y="204089"/>
                    </a:cubicBezTo>
                    <a:cubicBezTo>
                      <a:pt x="108839" y="227965"/>
                      <a:pt x="104394" y="253873"/>
                      <a:pt x="104394" y="281813"/>
                    </a:cubicBezTo>
                    <a:moveTo>
                      <a:pt x="0" y="281813"/>
                    </a:moveTo>
                    <a:cubicBezTo>
                      <a:pt x="0" y="238633"/>
                      <a:pt x="7239" y="199644"/>
                      <a:pt x="21717" y="164846"/>
                    </a:cubicBezTo>
                    <a:cubicBezTo>
                      <a:pt x="36195" y="130048"/>
                      <a:pt x="56261" y="100457"/>
                      <a:pt x="81915" y="76073"/>
                    </a:cubicBezTo>
                    <a:cubicBezTo>
                      <a:pt x="107569" y="51689"/>
                      <a:pt x="138049" y="32893"/>
                      <a:pt x="173355" y="19685"/>
                    </a:cubicBezTo>
                    <a:cubicBezTo>
                      <a:pt x="208661" y="6477"/>
                      <a:pt x="247269" y="0"/>
                      <a:pt x="288925" y="0"/>
                    </a:cubicBezTo>
                    <a:cubicBezTo>
                      <a:pt x="331089" y="0"/>
                      <a:pt x="369951" y="6604"/>
                      <a:pt x="405511" y="19812"/>
                    </a:cubicBezTo>
                    <a:cubicBezTo>
                      <a:pt x="441071" y="33020"/>
                      <a:pt x="471678" y="51816"/>
                      <a:pt x="497586" y="76200"/>
                    </a:cubicBezTo>
                    <a:cubicBezTo>
                      <a:pt x="523494" y="100584"/>
                      <a:pt x="543687" y="130175"/>
                      <a:pt x="558165" y="164973"/>
                    </a:cubicBezTo>
                    <a:cubicBezTo>
                      <a:pt x="572643" y="199771"/>
                      <a:pt x="579882" y="238760"/>
                      <a:pt x="579882" y="281940"/>
                    </a:cubicBezTo>
                    <a:cubicBezTo>
                      <a:pt x="579882" y="324104"/>
                      <a:pt x="572643" y="362585"/>
                      <a:pt x="558165" y="397383"/>
                    </a:cubicBezTo>
                    <a:cubicBezTo>
                      <a:pt x="543687" y="432181"/>
                      <a:pt x="523494" y="462153"/>
                      <a:pt x="497586" y="487299"/>
                    </a:cubicBezTo>
                    <a:cubicBezTo>
                      <a:pt x="471678" y="512445"/>
                      <a:pt x="440944" y="532003"/>
                      <a:pt x="405384" y="545973"/>
                    </a:cubicBezTo>
                    <a:cubicBezTo>
                      <a:pt x="369824"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 name="Google Shape;678;p22"/>
              <p:cNvSpPr/>
              <p:nvPr/>
            </p:nvSpPr>
            <p:spPr>
              <a:xfrm>
                <a:off x="1264793" y="77216"/>
                <a:ext cx="475234" cy="539242"/>
              </a:xfrm>
              <a:custGeom>
                <a:avLst/>
                <a:gdLst/>
                <a:ahLst/>
                <a:cxnLst/>
                <a:rect l="l" t="t" r="r" b="b"/>
                <a:pathLst>
                  <a:path w="475234" h="539242" extrusionOk="0">
                    <a:moveTo>
                      <a:pt x="0" y="0"/>
                    </a:moveTo>
                    <a:lnTo>
                      <a:pt x="127127" y="0"/>
                    </a:lnTo>
                    <a:lnTo>
                      <a:pt x="377698" y="403733"/>
                    </a:lnTo>
                    <a:lnTo>
                      <a:pt x="379222" y="403733"/>
                    </a:lnTo>
                    <a:lnTo>
                      <a:pt x="379222" y="0"/>
                    </a:lnTo>
                    <a:lnTo>
                      <a:pt x="475234" y="0"/>
                    </a:lnTo>
                    <a:lnTo>
                      <a:pt x="475234" y="539242"/>
                    </a:lnTo>
                    <a:lnTo>
                      <a:pt x="353314" y="539242"/>
                    </a:lnTo>
                    <a:lnTo>
                      <a:pt x="97409" y="122682"/>
                    </a:lnTo>
                    <a:lnTo>
                      <a:pt x="95885" y="122682"/>
                    </a:lnTo>
                    <a:lnTo>
                      <a:pt x="95885" y="539242"/>
                    </a:lnTo>
                    <a:lnTo>
                      <a:pt x="0" y="539242"/>
                    </a:lnTo>
                    <a:close/>
                  </a:path>
                </a:pathLst>
              </a:custGeom>
              <a:solidFill>
                <a:srgbClr val="4B3C81"/>
              </a:solidFill>
              <a:ln>
                <a:noFill/>
              </a:ln>
            </p:spPr>
          </p:sp>
          <p:sp>
            <p:nvSpPr>
              <p:cNvPr id="679" name="Google Shape;679;p22"/>
              <p:cNvSpPr/>
              <p:nvPr/>
            </p:nvSpPr>
            <p:spPr>
              <a:xfrm>
                <a:off x="1791081" y="77216"/>
                <a:ext cx="512572" cy="539242"/>
              </a:xfrm>
              <a:custGeom>
                <a:avLst/>
                <a:gdLst/>
                <a:ahLst/>
                <a:cxnLst/>
                <a:rect l="l" t="t" r="r" b="b"/>
                <a:pathLst>
                  <a:path w="512572" h="539242" extrusionOk="0">
                    <a:moveTo>
                      <a:pt x="0" y="0"/>
                    </a:moveTo>
                    <a:lnTo>
                      <a:pt x="107442" y="0"/>
                    </a:lnTo>
                    <a:lnTo>
                      <a:pt x="255905" y="415163"/>
                    </a:lnTo>
                    <a:lnTo>
                      <a:pt x="258953" y="415163"/>
                    </a:lnTo>
                    <a:lnTo>
                      <a:pt x="409067" y="0"/>
                    </a:lnTo>
                    <a:lnTo>
                      <a:pt x="512572" y="0"/>
                    </a:lnTo>
                    <a:lnTo>
                      <a:pt x="296291" y="539242"/>
                    </a:lnTo>
                    <a:lnTo>
                      <a:pt x="213233" y="539242"/>
                    </a:lnTo>
                    <a:close/>
                  </a:path>
                </a:pathLst>
              </a:custGeom>
              <a:solidFill>
                <a:srgbClr val="4B3C81"/>
              </a:solidFill>
              <a:ln>
                <a:noFill/>
              </a:ln>
            </p:spPr>
          </p:sp>
          <p:sp>
            <p:nvSpPr>
              <p:cNvPr id="680" name="Google Shape;680;p22"/>
              <p:cNvSpPr/>
              <p:nvPr/>
            </p:nvSpPr>
            <p:spPr>
              <a:xfrm>
                <a:off x="2355469" y="77216"/>
                <a:ext cx="370967" cy="539496"/>
              </a:xfrm>
              <a:custGeom>
                <a:avLst/>
                <a:gdLst/>
                <a:ahLst/>
                <a:cxnLst/>
                <a:rect l="l" t="t" r="r" b="b"/>
                <a:pathLst>
                  <a:path w="370967" h="539496" extrusionOk="0">
                    <a:moveTo>
                      <a:pt x="0" y="0"/>
                    </a:moveTo>
                    <a:lnTo>
                      <a:pt x="357251" y="0"/>
                    </a:lnTo>
                    <a:lnTo>
                      <a:pt x="357251" y="83820"/>
                    </a:lnTo>
                    <a:lnTo>
                      <a:pt x="96012" y="83820"/>
                    </a:lnTo>
                    <a:lnTo>
                      <a:pt x="96012" y="220980"/>
                    </a:lnTo>
                    <a:lnTo>
                      <a:pt x="343535" y="220980"/>
                    </a:lnTo>
                    <a:lnTo>
                      <a:pt x="343535" y="301752"/>
                    </a:lnTo>
                    <a:lnTo>
                      <a:pt x="96012" y="301752"/>
                    </a:lnTo>
                    <a:lnTo>
                      <a:pt x="96012" y="454152"/>
                    </a:lnTo>
                    <a:lnTo>
                      <a:pt x="370967" y="454152"/>
                    </a:lnTo>
                    <a:lnTo>
                      <a:pt x="370967" y="539496"/>
                    </a:lnTo>
                    <a:lnTo>
                      <a:pt x="0" y="539496"/>
                    </a:lnTo>
                    <a:close/>
                  </a:path>
                </a:pathLst>
              </a:custGeom>
              <a:solidFill>
                <a:srgbClr val="4B3C81"/>
              </a:solidFill>
              <a:ln>
                <a:noFill/>
              </a:ln>
            </p:spPr>
          </p:sp>
          <p:sp>
            <p:nvSpPr>
              <p:cNvPr id="681" name="Google Shape;681;p22"/>
              <p:cNvSpPr/>
              <p:nvPr/>
            </p:nvSpPr>
            <p:spPr>
              <a:xfrm>
                <a:off x="2820797" y="77216"/>
                <a:ext cx="475488" cy="539242"/>
              </a:xfrm>
              <a:custGeom>
                <a:avLst/>
                <a:gdLst/>
                <a:ahLst/>
                <a:cxnLst/>
                <a:rect l="l" t="t" r="r" b="b"/>
                <a:pathLst>
                  <a:path w="475488" h="539242" extrusionOk="0">
                    <a:moveTo>
                      <a:pt x="127" y="0"/>
                    </a:moveTo>
                    <a:lnTo>
                      <a:pt x="127381" y="0"/>
                    </a:lnTo>
                    <a:lnTo>
                      <a:pt x="377952" y="403733"/>
                    </a:lnTo>
                    <a:lnTo>
                      <a:pt x="379476" y="403733"/>
                    </a:lnTo>
                    <a:lnTo>
                      <a:pt x="379476" y="0"/>
                    </a:lnTo>
                    <a:lnTo>
                      <a:pt x="475488" y="0"/>
                    </a:lnTo>
                    <a:lnTo>
                      <a:pt x="475488" y="539242"/>
                    </a:lnTo>
                    <a:lnTo>
                      <a:pt x="353568" y="539242"/>
                    </a:lnTo>
                    <a:lnTo>
                      <a:pt x="97536" y="122682"/>
                    </a:lnTo>
                    <a:lnTo>
                      <a:pt x="96012" y="122682"/>
                    </a:lnTo>
                    <a:lnTo>
                      <a:pt x="96012" y="539242"/>
                    </a:lnTo>
                    <a:lnTo>
                      <a:pt x="0" y="539242"/>
                    </a:lnTo>
                    <a:close/>
                  </a:path>
                </a:pathLst>
              </a:custGeom>
              <a:solidFill>
                <a:srgbClr val="4B3C81"/>
              </a:solidFill>
              <a:ln>
                <a:noFill/>
              </a:ln>
            </p:spPr>
          </p:sp>
          <p:sp>
            <p:nvSpPr>
              <p:cNvPr id="682" name="Google Shape;682;p22"/>
              <p:cNvSpPr/>
              <p:nvPr/>
            </p:nvSpPr>
            <p:spPr>
              <a:xfrm>
                <a:off x="3357880" y="77216"/>
                <a:ext cx="426593" cy="539242"/>
              </a:xfrm>
              <a:custGeom>
                <a:avLst/>
                <a:gdLst/>
                <a:ahLst/>
                <a:cxnLst/>
                <a:rect l="l" t="t" r="r" b="b"/>
                <a:pathLst>
                  <a:path w="426593" h="539242" extrusionOk="0">
                    <a:moveTo>
                      <a:pt x="165227" y="83820"/>
                    </a:moveTo>
                    <a:lnTo>
                      <a:pt x="0" y="83820"/>
                    </a:lnTo>
                    <a:lnTo>
                      <a:pt x="0" y="0"/>
                    </a:lnTo>
                    <a:lnTo>
                      <a:pt x="426593" y="0"/>
                    </a:lnTo>
                    <a:lnTo>
                      <a:pt x="426593" y="83820"/>
                    </a:lnTo>
                    <a:lnTo>
                      <a:pt x="261239" y="83820"/>
                    </a:lnTo>
                    <a:lnTo>
                      <a:pt x="261239" y="539242"/>
                    </a:lnTo>
                    <a:lnTo>
                      <a:pt x="165227" y="539242"/>
                    </a:lnTo>
                    <a:close/>
                  </a:path>
                </a:pathLst>
              </a:custGeom>
              <a:solidFill>
                <a:srgbClr val="4B3C81"/>
              </a:solidFill>
              <a:ln>
                <a:noFill/>
              </a:ln>
            </p:spPr>
          </p:sp>
          <p:sp>
            <p:nvSpPr>
              <p:cNvPr id="683" name="Google Shape;683;p22"/>
              <p:cNvSpPr/>
              <p:nvPr/>
            </p:nvSpPr>
            <p:spPr>
              <a:xfrm>
                <a:off x="3847719" y="77216"/>
                <a:ext cx="96012" cy="539242"/>
              </a:xfrm>
              <a:custGeom>
                <a:avLst/>
                <a:gdLst/>
                <a:ahLst/>
                <a:cxnLst/>
                <a:rect l="l" t="t" r="r" b="b"/>
                <a:pathLst>
                  <a:path w="96012" h="539242" extrusionOk="0">
                    <a:moveTo>
                      <a:pt x="0" y="0"/>
                    </a:moveTo>
                    <a:lnTo>
                      <a:pt x="96012" y="0"/>
                    </a:lnTo>
                    <a:lnTo>
                      <a:pt x="96012" y="539242"/>
                    </a:lnTo>
                    <a:lnTo>
                      <a:pt x="0" y="539242"/>
                    </a:lnTo>
                    <a:close/>
                  </a:path>
                </a:pathLst>
              </a:custGeom>
              <a:solidFill>
                <a:srgbClr val="4B3C81"/>
              </a:solidFill>
              <a:ln>
                <a:noFill/>
              </a:ln>
            </p:spPr>
          </p:sp>
          <p:sp>
            <p:nvSpPr>
              <p:cNvPr id="684" name="Google Shape;684;p22"/>
              <p:cNvSpPr/>
              <p:nvPr/>
            </p:nvSpPr>
            <p:spPr>
              <a:xfrm>
                <a:off x="4037965" y="63500"/>
                <a:ext cx="579755" cy="566928"/>
              </a:xfrm>
              <a:custGeom>
                <a:avLst/>
                <a:gdLst/>
                <a:ahLst/>
                <a:cxnLst/>
                <a:rect l="l" t="t" r="r" b="b"/>
                <a:pathLst>
                  <a:path w="579755" h="566928" extrusionOk="0">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670" y="442087"/>
                      <a:pt x="424180" y="424307"/>
                    </a:cubicBezTo>
                    <a:cubicBezTo>
                      <a:pt x="440690" y="406527"/>
                      <a:pt x="453390" y="385572"/>
                      <a:pt x="462280" y="361442"/>
                    </a:cubicBezTo>
                    <a:cubicBezTo>
                      <a:pt x="471170" y="337312"/>
                      <a:pt x="475615" y="310769"/>
                      <a:pt x="475615" y="281813"/>
                    </a:cubicBezTo>
                    <a:cubicBezTo>
                      <a:pt x="475615" y="253873"/>
                      <a:pt x="471169" y="227965"/>
                      <a:pt x="462280" y="204089"/>
                    </a:cubicBezTo>
                    <a:cubicBezTo>
                      <a:pt x="453390" y="180213"/>
                      <a:pt x="440817" y="159385"/>
                      <a:pt x="424561" y="141605"/>
                    </a:cubicBezTo>
                    <a:cubicBezTo>
                      <a:pt x="408305" y="123825"/>
                      <a:pt x="388747" y="109855"/>
                      <a:pt x="365887" y="99695"/>
                    </a:cubicBezTo>
                    <a:cubicBezTo>
                      <a:pt x="343027" y="89535"/>
                      <a:pt x="317627" y="84455"/>
                      <a:pt x="289687" y="84455"/>
                    </a:cubicBezTo>
                    <a:cubicBezTo>
                      <a:pt x="261747" y="84455"/>
                      <a:pt x="236474" y="89535"/>
                      <a:pt x="213868" y="99695"/>
                    </a:cubicBezTo>
                    <a:cubicBezTo>
                      <a:pt x="191262" y="109855"/>
                      <a:pt x="171831" y="123825"/>
                      <a:pt x="155575" y="141605"/>
                    </a:cubicBezTo>
                    <a:cubicBezTo>
                      <a:pt x="139319" y="159385"/>
                      <a:pt x="126746" y="180213"/>
                      <a:pt x="117856" y="204089"/>
                    </a:cubicBezTo>
                    <a:cubicBezTo>
                      <a:pt x="108966" y="227965"/>
                      <a:pt x="104521" y="253873"/>
                      <a:pt x="104521" y="281813"/>
                    </a:cubicBezTo>
                    <a:moveTo>
                      <a:pt x="127" y="281813"/>
                    </a:moveTo>
                    <a:cubicBezTo>
                      <a:pt x="127" y="238633"/>
                      <a:pt x="7366" y="199644"/>
                      <a:pt x="21844" y="164846"/>
                    </a:cubicBezTo>
                    <a:cubicBezTo>
                      <a:pt x="36322" y="130048"/>
                      <a:pt x="56388" y="100457"/>
                      <a:pt x="82042" y="76073"/>
                    </a:cubicBezTo>
                    <a:cubicBezTo>
                      <a:pt x="107696" y="51689"/>
                      <a:pt x="138176" y="32893"/>
                      <a:pt x="173482" y="19685"/>
                    </a:cubicBezTo>
                    <a:cubicBezTo>
                      <a:pt x="208788" y="6477"/>
                      <a:pt x="247142" y="0"/>
                      <a:pt x="288798" y="0"/>
                    </a:cubicBezTo>
                    <a:cubicBezTo>
                      <a:pt x="330962" y="0"/>
                      <a:pt x="369824" y="6604"/>
                      <a:pt x="405257" y="19812"/>
                    </a:cubicBezTo>
                    <a:cubicBezTo>
                      <a:pt x="440690" y="33020"/>
                      <a:pt x="471551" y="51816"/>
                      <a:pt x="497459" y="76200"/>
                    </a:cubicBezTo>
                    <a:cubicBezTo>
                      <a:pt x="523367" y="100584"/>
                      <a:pt x="543560" y="130175"/>
                      <a:pt x="558038" y="164973"/>
                    </a:cubicBezTo>
                    <a:cubicBezTo>
                      <a:pt x="572516" y="199771"/>
                      <a:pt x="579755" y="238760"/>
                      <a:pt x="579755" y="281940"/>
                    </a:cubicBezTo>
                    <a:cubicBezTo>
                      <a:pt x="579755" y="324104"/>
                      <a:pt x="572516" y="362585"/>
                      <a:pt x="558038" y="397383"/>
                    </a:cubicBezTo>
                    <a:cubicBezTo>
                      <a:pt x="543560" y="432181"/>
                      <a:pt x="523367" y="462153"/>
                      <a:pt x="497459" y="487299"/>
                    </a:cubicBezTo>
                    <a:cubicBezTo>
                      <a:pt x="471552" y="512445"/>
                      <a:pt x="440817" y="532003"/>
                      <a:pt x="405257" y="545973"/>
                    </a:cubicBezTo>
                    <a:cubicBezTo>
                      <a:pt x="369697"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 name="Google Shape;685;p22"/>
              <p:cNvSpPr/>
              <p:nvPr/>
            </p:nvSpPr>
            <p:spPr>
              <a:xfrm>
                <a:off x="4710684" y="77216"/>
                <a:ext cx="475361" cy="539242"/>
              </a:xfrm>
              <a:custGeom>
                <a:avLst/>
                <a:gdLst/>
                <a:ahLst/>
                <a:cxnLst/>
                <a:rect l="l" t="t" r="r" b="b"/>
                <a:pathLst>
                  <a:path w="475361" h="539242" extrusionOk="0">
                    <a:moveTo>
                      <a:pt x="0" y="0"/>
                    </a:moveTo>
                    <a:lnTo>
                      <a:pt x="127254" y="0"/>
                    </a:lnTo>
                    <a:lnTo>
                      <a:pt x="377825" y="403733"/>
                    </a:lnTo>
                    <a:lnTo>
                      <a:pt x="379349" y="403733"/>
                    </a:lnTo>
                    <a:lnTo>
                      <a:pt x="379349" y="0"/>
                    </a:lnTo>
                    <a:lnTo>
                      <a:pt x="475361" y="0"/>
                    </a:lnTo>
                    <a:lnTo>
                      <a:pt x="475361" y="539242"/>
                    </a:lnTo>
                    <a:lnTo>
                      <a:pt x="353441" y="539242"/>
                    </a:lnTo>
                    <a:lnTo>
                      <a:pt x="97536" y="122682"/>
                    </a:lnTo>
                    <a:lnTo>
                      <a:pt x="96012" y="122682"/>
                    </a:lnTo>
                    <a:lnTo>
                      <a:pt x="96012" y="539242"/>
                    </a:lnTo>
                    <a:lnTo>
                      <a:pt x="0" y="539242"/>
                    </a:lnTo>
                    <a:close/>
                  </a:path>
                </a:pathLst>
              </a:custGeom>
              <a:solidFill>
                <a:srgbClr val="4B3C81"/>
              </a:solidFill>
              <a:ln>
                <a:noFill/>
              </a:ln>
            </p:spPr>
          </p:sp>
        </p:grpSp>
        <p:sp>
          <p:nvSpPr>
            <p:cNvPr id="686" name="Google Shape;686;p22"/>
            <p:cNvSpPr/>
            <p:nvPr/>
          </p:nvSpPr>
          <p:spPr>
            <a:xfrm>
              <a:off x="2786647" y="969061"/>
              <a:ext cx="19787" cy="194245"/>
            </a:xfrm>
            <a:custGeom>
              <a:avLst/>
              <a:gdLst/>
              <a:ahLst/>
              <a:cxnLst/>
              <a:rect l="l" t="t" r="r" b="b"/>
              <a:pathLst>
                <a:path w="77597" h="761746" extrusionOk="0">
                  <a:moveTo>
                    <a:pt x="77597" y="761746"/>
                  </a:moveTo>
                  <a:lnTo>
                    <a:pt x="0" y="761746"/>
                  </a:lnTo>
                  <a:lnTo>
                    <a:pt x="0" y="0"/>
                  </a:lnTo>
                  <a:lnTo>
                    <a:pt x="77597" y="0"/>
                  </a:lnTo>
                  <a:close/>
                </a:path>
              </a:pathLst>
            </a:custGeom>
            <a:solidFill>
              <a:srgbClr val="090F10"/>
            </a:solidFill>
            <a:ln>
              <a:noFill/>
            </a:ln>
          </p:spPr>
        </p:sp>
        <p:grpSp>
          <p:nvGrpSpPr>
            <p:cNvPr id="687" name="Google Shape;687;p22"/>
            <p:cNvGrpSpPr/>
            <p:nvPr/>
          </p:nvGrpSpPr>
          <p:grpSpPr>
            <a:xfrm>
              <a:off x="2268243" y="667702"/>
              <a:ext cx="755181" cy="224070"/>
              <a:chOff x="63500" y="63500"/>
              <a:chExt cx="2953385" cy="876300"/>
            </a:xfrm>
          </p:grpSpPr>
          <p:sp>
            <p:nvSpPr>
              <p:cNvPr id="688" name="Google Shape;688;p22"/>
              <p:cNvSpPr/>
              <p:nvPr/>
            </p:nvSpPr>
            <p:spPr>
              <a:xfrm>
                <a:off x="63500" y="63500"/>
                <a:ext cx="800862" cy="876300"/>
              </a:xfrm>
              <a:custGeom>
                <a:avLst/>
                <a:gdLst/>
                <a:ahLst/>
                <a:cxnLst/>
                <a:rect l="l" t="t" r="r" b="b"/>
                <a:pathLst>
                  <a:path w="800862" h="876300" extrusionOk="0">
                    <a:moveTo>
                      <a:pt x="283464" y="370078"/>
                    </a:moveTo>
                    <a:lnTo>
                      <a:pt x="341122" y="370078"/>
                    </a:lnTo>
                    <a:cubicBezTo>
                      <a:pt x="350901" y="370078"/>
                      <a:pt x="361823" y="369316"/>
                      <a:pt x="373634" y="367665"/>
                    </a:cubicBezTo>
                    <a:cubicBezTo>
                      <a:pt x="385445" y="366014"/>
                      <a:pt x="396494" y="362585"/>
                      <a:pt x="406781" y="357124"/>
                    </a:cubicBezTo>
                    <a:cubicBezTo>
                      <a:pt x="417068" y="351663"/>
                      <a:pt x="425577" y="344297"/>
                      <a:pt x="432562" y="334772"/>
                    </a:cubicBezTo>
                    <a:cubicBezTo>
                      <a:pt x="439547" y="325247"/>
                      <a:pt x="442976" y="312674"/>
                      <a:pt x="442976" y="297053"/>
                    </a:cubicBezTo>
                    <a:cubicBezTo>
                      <a:pt x="442976" y="281432"/>
                      <a:pt x="440055" y="268986"/>
                      <a:pt x="434340" y="259969"/>
                    </a:cubicBezTo>
                    <a:cubicBezTo>
                      <a:pt x="428625" y="250952"/>
                      <a:pt x="421259" y="244094"/>
                      <a:pt x="412242" y="239522"/>
                    </a:cubicBezTo>
                    <a:cubicBezTo>
                      <a:pt x="403225" y="234950"/>
                      <a:pt x="393446" y="232156"/>
                      <a:pt x="382778" y="230886"/>
                    </a:cubicBezTo>
                    <a:cubicBezTo>
                      <a:pt x="372110" y="229616"/>
                      <a:pt x="362331" y="229108"/>
                      <a:pt x="353314" y="229108"/>
                    </a:cubicBezTo>
                    <a:lnTo>
                      <a:pt x="283464" y="229108"/>
                    </a:lnTo>
                    <a:close/>
                    <a:moveTo>
                      <a:pt x="0" y="0"/>
                    </a:moveTo>
                    <a:lnTo>
                      <a:pt x="377571" y="0"/>
                    </a:lnTo>
                    <a:cubicBezTo>
                      <a:pt x="420497" y="0"/>
                      <a:pt x="463169" y="4318"/>
                      <a:pt x="505714" y="12954"/>
                    </a:cubicBezTo>
                    <a:cubicBezTo>
                      <a:pt x="548259" y="21590"/>
                      <a:pt x="586232" y="36957"/>
                      <a:pt x="619633" y="58801"/>
                    </a:cubicBezTo>
                    <a:cubicBezTo>
                      <a:pt x="653034" y="80645"/>
                      <a:pt x="680085" y="109982"/>
                      <a:pt x="700659" y="146685"/>
                    </a:cubicBezTo>
                    <a:cubicBezTo>
                      <a:pt x="721233" y="183388"/>
                      <a:pt x="731647" y="229362"/>
                      <a:pt x="731647" y="284734"/>
                    </a:cubicBezTo>
                    <a:cubicBezTo>
                      <a:pt x="731647" y="338328"/>
                      <a:pt x="718439" y="385572"/>
                      <a:pt x="692150" y="426466"/>
                    </a:cubicBezTo>
                    <a:cubicBezTo>
                      <a:pt x="665861" y="467360"/>
                      <a:pt x="628015" y="498856"/>
                      <a:pt x="578612" y="521208"/>
                    </a:cubicBezTo>
                    <a:lnTo>
                      <a:pt x="800862" y="876300"/>
                    </a:lnTo>
                    <a:lnTo>
                      <a:pt x="462407" y="876300"/>
                    </a:lnTo>
                    <a:lnTo>
                      <a:pt x="294640" y="563245"/>
                    </a:lnTo>
                    <a:lnTo>
                      <a:pt x="286004" y="563245"/>
                    </a:lnTo>
                    <a:lnTo>
                      <a:pt x="286004" y="876300"/>
                    </a:lnTo>
                    <a:lnTo>
                      <a:pt x="0" y="876300"/>
                    </a:lnTo>
                    <a:close/>
                  </a:path>
                </a:pathLst>
              </a:custGeom>
              <a:solidFill>
                <a:srgbClr val="0B6C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 name="Google Shape;689;p22"/>
              <p:cNvSpPr/>
              <p:nvPr/>
            </p:nvSpPr>
            <p:spPr>
              <a:xfrm>
                <a:off x="948563" y="63500"/>
                <a:ext cx="297053" cy="876300"/>
              </a:xfrm>
              <a:custGeom>
                <a:avLst/>
                <a:gdLst/>
                <a:ahLst/>
                <a:cxnLst/>
                <a:rect l="l" t="t" r="r" b="b"/>
                <a:pathLst>
                  <a:path w="297053" h="876300" extrusionOk="0">
                    <a:moveTo>
                      <a:pt x="0" y="0"/>
                    </a:moveTo>
                    <a:lnTo>
                      <a:pt x="297053" y="0"/>
                    </a:lnTo>
                    <a:lnTo>
                      <a:pt x="297053" y="876300"/>
                    </a:lnTo>
                    <a:lnTo>
                      <a:pt x="0" y="876300"/>
                    </a:lnTo>
                    <a:close/>
                  </a:path>
                </a:pathLst>
              </a:custGeom>
              <a:solidFill>
                <a:srgbClr val="0B6C37"/>
              </a:solidFill>
              <a:ln>
                <a:noFill/>
              </a:ln>
            </p:spPr>
          </p:sp>
          <p:sp>
            <p:nvSpPr>
              <p:cNvPr id="690" name="Google Shape;690;p22"/>
              <p:cNvSpPr/>
              <p:nvPr/>
            </p:nvSpPr>
            <p:spPr>
              <a:xfrm>
                <a:off x="1338453" y="63500"/>
                <a:ext cx="725297" cy="876300"/>
              </a:xfrm>
              <a:custGeom>
                <a:avLst/>
                <a:gdLst/>
                <a:ahLst/>
                <a:cxnLst/>
                <a:rect l="l" t="t" r="r" b="b"/>
                <a:pathLst>
                  <a:path w="725297" h="876300" extrusionOk="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a:ln>
                <a:noFill/>
              </a:ln>
            </p:spPr>
          </p:sp>
          <p:sp>
            <p:nvSpPr>
              <p:cNvPr id="691" name="Google Shape;691;p22"/>
              <p:cNvSpPr/>
              <p:nvPr/>
            </p:nvSpPr>
            <p:spPr>
              <a:xfrm>
                <a:off x="2043938" y="63500"/>
                <a:ext cx="972947" cy="876300"/>
              </a:xfrm>
              <a:custGeom>
                <a:avLst/>
                <a:gdLst/>
                <a:ahLst/>
                <a:cxnLst/>
                <a:rect l="l" t="t" r="r" b="b"/>
                <a:pathLst>
                  <a:path w="972947" h="876300" extrusionOk="0">
                    <a:moveTo>
                      <a:pt x="625094" y="876300"/>
                    </a:moveTo>
                    <a:lnTo>
                      <a:pt x="330454" y="876300"/>
                    </a:lnTo>
                    <a:lnTo>
                      <a:pt x="330454" y="517398"/>
                    </a:lnTo>
                    <a:lnTo>
                      <a:pt x="0" y="0"/>
                    </a:lnTo>
                    <a:lnTo>
                      <a:pt x="355219" y="0"/>
                    </a:lnTo>
                    <a:lnTo>
                      <a:pt x="493903" y="257429"/>
                    </a:lnTo>
                    <a:lnTo>
                      <a:pt x="626364" y="0"/>
                    </a:lnTo>
                    <a:lnTo>
                      <a:pt x="972947" y="0"/>
                    </a:lnTo>
                    <a:lnTo>
                      <a:pt x="625094" y="517398"/>
                    </a:lnTo>
                    <a:close/>
                  </a:path>
                </a:pathLst>
              </a:custGeom>
              <a:solidFill>
                <a:srgbClr val="0B6C37"/>
              </a:solidFill>
              <a:ln>
                <a:noFill/>
              </a:ln>
            </p:spPr>
          </p:sp>
        </p:grpSp>
        <p:grpSp>
          <p:nvGrpSpPr>
            <p:cNvPr id="692" name="Google Shape;692;p22"/>
            <p:cNvGrpSpPr/>
            <p:nvPr/>
          </p:nvGrpSpPr>
          <p:grpSpPr>
            <a:xfrm>
              <a:off x="2879343" y="988620"/>
              <a:ext cx="453433" cy="144963"/>
              <a:chOff x="63500" y="63500"/>
              <a:chExt cx="1773301" cy="566928"/>
            </a:xfrm>
          </p:grpSpPr>
          <p:sp>
            <p:nvSpPr>
              <p:cNvPr id="693" name="Google Shape;693;p22"/>
              <p:cNvSpPr/>
              <p:nvPr/>
            </p:nvSpPr>
            <p:spPr>
              <a:xfrm>
                <a:off x="63500" y="63500"/>
                <a:ext cx="362585" cy="553085"/>
              </a:xfrm>
              <a:custGeom>
                <a:avLst/>
                <a:gdLst/>
                <a:ahLst/>
                <a:cxnLst/>
                <a:rect l="l" t="t" r="r" b="b"/>
                <a:pathLst>
                  <a:path w="362585" h="553085" extrusionOk="0">
                    <a:moveTo>
                      <a:pt x="3810" y="469265"/>
                    </a:moveTo>
                    <a:lnTo>
                      <a:pt x="211709" y="265049"/>
                    </a:lnTo>
                    <a:cubicBezTo>
                      <a:pt x="228473" y="248793"/>
                      <a:pt x="241808" y="232410"/>
                      <a:pt x="251714" y="215900"/>
                    </a:cubicBezTo>
                    <a:cubicBezTo>
                      <a:pt x="261620" y="199390"/>
                      <a:pt x="266573" y="180467"/>
                      <a:pt x="266573" y="159131"/>
                    </a:cubicBezTo>
                    <a:cubicBezTo>
                      <a:pt x="266573" y="133731"/>
                      <a:pt x="258318" y="113538"/>
                      <a:pt x="241808" y="98552"/>
                    </a:cubicBezTo>
                    <a:cubicBezTo>
                      <a:pt x="225298" y="83566"/>
                      <a:pt x="204851" y="76200"/>
                      <a:pt x="180467" y="76200"/>
                    </a:cubicBezTo>
                    <a:cubicBezTo>
                      <a:pt x="154559" y="76200"/>
                      <a:pt x="133731" y="84963"/>
                      <a:pt x="117983" y="102489"/>
                    </a:cubicBezTo>
                    <a:cubicBezTo>
                      <a:pt x="102235" y="120015"/>
                      <a:pt x="92583" y="141986"/>
                      <a:pt x="89027"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1991" y="0"/>
                    </a:cubicBezTo>
                    <a:cubicBezTo>
                      <a:pt x="205359" y="0"/>
                      <a:pt x="227838" y="3302"/>
                      <a:pt x="249428" y="9906"/>
                    </a:cubicBezTo>
                    <a:cubicBezTo>
                      <a:pt x="271018" y="16510"/>
                      <a:pt x="290195" y="26543"/>
                      <a:pt x="306959" y="40005"/>
                    </a:cubicBezTo>
                    <a:cubicBezTo>
                      <a:pt x="323723" y="53467"/>
                      <a:pt x="337058" y="69977"/>
                      <a:pt x="346964" y="89535"/>
                    </a:cubicBezTo>
                    <a:cubicBezTo>
                      <a:pt x="356870" y="109093"/>
                      <a:pt x="361823" y="131826"/>
                      <a:pt x="361823" y="157734"/>
                    </a:cubicBezTo>
                    <a:cubicBezTo>
                      <a:pt x="361823" y="175006"/>
                      <a:pt x="359537" y="191135"/>
                      <a:pt x="354965" y="206121"/>
                    </a:cubicBezTo>
                    <a:cubicBezTo>
                      <a:pt x="350393" y="221107"/>
                      <a:pt x="344170" y="235204"/>
                      <a:pt x="336296" y="248412"/>
                    </a:cubicBezTo>
                    <a:cubicBezTo>
                      <a:pt x="328422" y="261620"/>
                      <a:pt x="319278" y="274193"/>
                      <a:pt x="308864" y="286131"/>
                    </a:cubicBezTo>
                    <a:cubicBezTo>
                      <a:pt x="298450" y="298069"/>
                      <a:pt x="287147" y="309626"/>
                      <a:pt x="274955" y="320802"/>
                    </a:cubicBezTo>
                    <a:lnTo>
                      <a:pt x="119507" y="469265"/>
                    </a:lnTo>
                    <a:lnTo>
                      <a:pt x="362585" y="469265"/>
                    </a:lnTo>
                    <a:lnTo>
                      <a:pt x="362585" y="553085"/>
                    </a:lnTo>
                    <a:lnTo>
                      <a:pt x="3810" y="553085"/>
                    </a:lnTo>
                    <a:close/>
                  </a:path>
                </a:pathLst>
              </a:custGeom>
              <a:solidFill>
                <a:srgbClr val="4B3C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 name="Google Shape;694;p22"/>
              <p:cNvSpPr/>
              <p:nvPr/>
            </p:nvSpPr>
            <p:spPr>
              <a:xfrm>
                <a:off x="521208" y="63500"/>
                <a:ext cx="381000" cy="566928"/>
              </a:xfrm>
              <a:custGeom>
                <a:avLst/>
                <a:gdLst/>
                <a:ahLst/>
                <a:cxnLst/>
                <a:rect l="l" t="t" r="r" b="b"/>
                <a:pathLst>
                  <a:path w="381000" h="566928" extrusionOk="0">
                    <a:moveTo>
                      <a:pt x="287274" y="283337"/>
                    </a:moveTo>
                    <a:cubicBezTo>
                      <a:pt x="287274" y="264541"/>
                      <a:pt x="286131" y="243205"/>
                      <a:pt x="283845" y="219329"/>
                    </a:cubicBezTo>
                    <a:cubicBezTo>
                      <a:pt x="281559" y="195453"/>
                      <a:pt x="276987" y="172847"/>
                      <a:pt x="270129" y="151511"/>
                    </a:cubicBezTo>
                    <a:cubicBezTo>
                      <a:pt x="263271" y="130175"/>
                      <a:pt x="253492" y="112395"/>
                      <a:pt x="240792" y="97917"/>
                    </a:cubicBezTo>
                    <a:cubicBezTo>
                      <a:pt x="228092" y="83439"/>
                      <a:pt x="211582" y="76200"/>
                      <a:pt x="191262" y="76200"/>
                    </a:cubicBezTo>
                    <a:cubicBezTo>
                      <a:pt x="170434" y="76200"/>
                      <a:pt x="153670" y="83439"/>
                      <a:pt x="140970" y="97917"/>
                    </a:cubicBezTo>
                    <a:cubicBezTo>
                      <a:pt x="128270" y="112395"/>
                      <a:pt x="118491" y="130302"/>
                      <a:pt x="111633" y="151638"/>
                    </a:cubicBezTo>
                    <a:cubicBezTo>
                      <a:pt x="104775" y="172974"/>
                      <a:pt x="100076" y="195580"/>
                      <a:pt x="97536" y="219456"/>
                    </a:cubicBezTo>
                    <a:cubicBezTo>
                      <a:pt x="94996" y="243332"/>
                      <a:pt x="93726" y="264668"/>
                      <a:pt x="93726" y="283464"/>
                    </a:cubicBezTo>
                    <a:cubicBezTo>
                      <a:pt x="93726" y="302260"/>
                      <a:pt x="94996" y="323596"/>
                      <a:pt x="97536" y="347472"/>
                    </a:cubicBezTo>
                    <a:cubicBezTo>
                      <a:pt x="100076" y="371348"/>
                      <a:pt x="104775" y="393700"/>
                      <a:pt x="111633" y="414528"/>
                    </a:cubicBezTo>
                    <a:cubicBezTo>
                      <a:pt x="118491" y="435356"/>
                      <a:pt x="128270" y="453009"/>
                      <a:pt x="140970" y="467487"/>
                    </a:cubicBezTo>
                    <a:cubicBezTo>
                      <a:pt x="153670" y="481965"/>
                      <a:pt x="170434" y="489204"/>
                      <a:pt x="191262" y="489204"/>
                    </a:cubicBezTo>
                    <a:cubicBezTo>
                      <a:pt x="211582" y="489204"/>
                      <a:pt x="228092" y="481965"/>
                      <a:pt x="240792" y="467487"/>
                    </a:cubicBezTo>
                    <a:cubicBezTo>
                      <a:pt x="253492" y="453009"/>
                      <a:pt x="263271" y="435356"/>
                      <a:pt x="270129" y="414528"/>
                    </a:cubicBezTo>
                    <a:cubicBezTo>
                      <a:pt x="276987" y="393700"/>
                      <a:pt x="281559" y="371348"/>
                      <a:pt x="283845" y="347472"/>
                    </a:cubicBezTo>
                    <a:cubicBezTo>
                      <a:pt x="286131" y="323596"/>
                      <a:pt x="287274" y="302260"/>
                      <a:pt x="287274" y="283464"/>
                    </a:cubicBezTo>
                    <a:moveTo>
                      <a:pt x="381000" y="283464"/>
                    </a:moveTo>
                    <a:cubicBezTo>
                      <a:pt x="381000" y="327152"/>
                      <a:pt x="376809" y="366522"/>
                      <a:pt x="368427" y="401574"/>
                    </a:cubicBezTo>
                    <a:cubicBezTo>
                      <a:pt x="360045" y="436626"/>
                      <a:pt x="347853" y="466344"/>
                      <a:pt x="331851" y="490728"/>
                    </a:cubicBezTo>
                    <a:cubicBezTo>
                      <a:pt x="315849" y="515112"/>
                      <a:pt x="296037" y="533908"/>
                      <a:pt x="272415" y="547116"/>
                    </a:cubicBezTo>
                    <a:cubicBezTo>
                      <a:pt x="248793" y="560324"/>
                      <a:pt x="221742" y="566928"/>
                      <a:pt x="191262" y="566928"/>
                    </a:cubicBezTo>
                    <a:cubicBezTo>
                      <a:pt x="160782" y="566928"/>
                      <a:pt x="133604" y="560324"/>
                      <a:pt x="109728" y="547116"/>
                    </a:cubicBezTo>
                    <a:cubicBezTo>
                      <a:pt x="85852" y="533908"/>
                      <a:pt x="65786" y="515112"/>
                      <a:pt x="49530" y="490728"/>
                    </a:cubicBezTo>
                    <a:cubicBezTo>
                      <a:pt x="33274" y="466344"/>
                      <a:pt x="20955" y="436626"/>
                      <a:pt x="12573" y="401574"/>
                    </a:cubicBezTo>
                    <a:cubicBezTo>
                      <a:pt x="4191" y="366522"/>
                      <a:pt x="0" y="327152"/>
                      <a:pt x="0" y="283464"/>
                    </a:cubicBezTo>
                    <a:cubicBezTo>
                      <a:pt x="0" y="239776"/>
                      <a:pt x="4191" y="200406"/>
                      <a:pt x="12573" y="165481"/>
                    </a:cubicBezTo>
                    <a:cubicBezTo>
                      <a:pt x="20955" y="130556"/>
                      <a:pt x="33274" y="100711"/>
                      <a:pt x="49530" y="76327"/>
                    </a:cubicBezTo>
                    <a:cubicBezTo>
                      <a:pt x="65786" y="51943"/>
                      <a:pt x="85852" y="33147"/>
                      <a:pt x="109728" y="19939"/>
                    </a:cubicBezTo>
                    <a:cubicBezTo>
                      <a:pt x="133604" y="6731"/>
                      <a:pt x="160782" y="0"/>
                      <a:pt x="191262" y="0"/>
                    </a:cubicBezTo>
                    <a:cubicBezTo>
                      <a:pt x="221742" y="0"/>
                      <a:pt x="248793" y="6604"/>
                      <a:pt x="272415" y="19812"/>
                    </a:cubicBezTo>
                    <a:cubicBezTo>
                      <a:pt x="296037" y="33020"/>
                      <a:pt x="315849" y="51816"/>
                      <a:pt x="331851" y="76200"/>
                    </a:cubicBezTo>
                    <a:cubicBezTo>
                      <a:pt x="347853" y="100584"/>
                      <a:pt x="360045" y="130302"/>
                      <a:pt x="368427" y="165354"/>
                    </a:cubicBezTo>
                    <a:cubicBezTo>
                      <a:pt x="376809" y="200406"/>
                      <a:pt x="381000" y="239776"/>
                      <a:pt x="381000" y="283337"/>
                    </a:cubicBezTo>
                  </a:path>
                </a:pathLst>
              </a:custGeom>
              <a:solidFill>
                <a:srgbClr val="4B3C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 name="Google Shape;695;p22"/>
              <p:cNvSpPr/>
              <p:nvPr/>
            </p:nvSpPr>
            <p:spPr>
              <a:xfrm>
                <a:off x="992632" y="63500"/>
                <a:ext cx="362712" cy="553085"/>
              </a:xfrm>
              <a:custGeom>
                <a:avLst/>
                <a:gdLst/>
                <a:ahLst/>
                <a:cxnLst/>
                <a:rect l="l" t="t" r="r" b="b"/>
                <a:pathLst>
                  <a:path w="362712" h="553085" extrusionOk="0">
                    <a:moveTo>
                      <a:pt x="3937" y="469265"/>
                    </a:moveTo>
                    <a:lnTo>
                      <a:pt x="211836" y="265049"/>
                    </a:lnTo>
                    <a:cubicBezTo>
                      <a:pt x="228600" y="248793"/>
                      <a:pt x="241935" y="232410"/>
                      <a:pt x="251841" y="215900"/>
                    </a:cubicBezTo>
                    <a:cubicBezTo>
                      <a:pt x="261747" y="199390"/>
                      <a:pt x="266700" y="180467"/>
                      <a:pt x="266700" y="159131"/>
                    </a:cubicBezTo>
                    <a:cubicBezTo>
                      <a:pt x="266700" y="133731"/>
                      <a:pt x="258445" y="113538"/>
                      <a:pt x="241935" y="98552"/>
                    </a:cubicBezTo>
                    <a:cubicBezTo>
                      <a:pt x="225425" y="83566"/>
                      <a:pt x="204978" y="76200"/>
                      <a:pt x="180594" y="76200"/>
                    </a:cubicBezTo>
                    <a:cubicBezTo>
                      <a:pt x="154686" y="76200"/>
                      <a:pt x="133858" y="84963"/>
                      <a:pt x="118110" y="102489"/>
                    </a:cubicBezTo>
                    <a:cubicBezTo>
                      <a:pt x="102362" y="120015"/>
                      <a:pt x="92710" y="141986"/>
                      <a:pt x="89154"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2118" y="0"/>
                    </a:cubicBezTo>
                    <a:cubicBezTo>
                      <a:pt x="205486" y="0"/>
                      <a:pt x="227965" y="3302"/>
                      <a:pt x="249555" y="9906"/>
                    </a:cubicBezTo>
                    <a:cubicBezTo>
                      <a:pt x="271145" y="16510"/>
                      <a:pt x="290322" y="26543"/>
                      <a:pt x="307086" y="40005"/>
                    </a:cubicBezTo>
                    <a:cubicBezTo>
                      <a:pt x="323850" y="53467"/>
                      <a:pt x="337185" y="69977"/>
                      <a:pt x="347091" y="89535"/>
                    </a:cubicBezTo>
                    <a:cubicBezTo>
                      <a:pt x="356997" y="109093"/>
                      <a:pt x="361950" y="131826"/>
                      <a:pt x="361950" y="157734"/>
                    </a:cubicBezTo>
                    <a:cubicBezTo>
                      <a:pt x="361950" y="175006"/>
                      <a:pt x="359664" y="191135"/>
                      <a:pt x="355092" y="206121"/>
                    </a:cubicBezTo>
                    <a:cubicBezTo>
                      <a:pt x="350520" y="221107"/>
                      <a:pt x="344297" y="235204"/>
                      <a:pt x="336423" y="248412"/>
                    </a:cubicBezTo>
                    <a:cubicBezTo>
                      <a:pt x="328549" y="261620"/>
                      <a:pt x="319405" y="274193"/>
                      <a:pt x="308991" y="286131"/>
                    </a:cubicBezTo>
                    <a:cubicBezTo>
                      <a:pt x="298577" y="298069"/>
                      <a:pt x="287274" y="309626"/>
                      <a:pt x="275082" y="320802"/>
                    </a:cubicBezTo>
                    <a:lnTo>
                      <a:pt x="119761" y="469265"/>
                    </a:lnTo>
                    <a:lnTo>
                      <a:pt x="362712" y="469265"/>
                    </a:lnTo>
                    <a:lnTo>
                      <a:pt x="362712" y="553085"/>
                    </a:lnTo>
                    <a:lnTo>
                      <a:pt x="3937" y="553085"/>
                    </a:lnTo>
                    <a:close/>
                  </a:path>
                </a:pathLst>
              </a:custGeom>
              <a:solidFill>
                <a:srgbClr val="4B3C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6" name="Google Shape;696;p22"/>
              <p:cNvSpPr/>
              <p:nvPr/>
            </p:nvSpPr>
            <p:spPr>
              <a:xfrm>
                <a:off x="1442847" y="77216"/>
                <a:ext cx="393954" cy="553085"/>
              </a:xfrm>
              <a:custGeom>
                <a:avLst/>
                <a:gdLst/>
                <a:ahLst/>
                <a:cxnLst/>
                <a:rect l="l" t="t" r="r" b="b"/>
                <a:pathLst>
                  <a:path w="393954" h="553085" extrusionOk="0">
                    <a:moveTo>
                      <a:pt x="92964" y="370205"/>
                    </a:moveTo>
                    <a:cubicBezTo>
                      <a:pt x="92964" y="384429"/>
                      <a:pt x="95377" y="397891"/>
                      <a:pt x="100203" y="410591"/>
                    </a:cubicBezTo>
                    <a:cubicBezTo>
                      <a:pt x="105029" y="423291"/>
                      <a:pt x="112014" y="434467"/>
                      <a:pt x="121158" y="444119"/>
                    </a:cubicBezTo>
                    <a:cubicBezTo>
                      <a:pt x="130302" y="453771"/>
                      <a:pt x="141224" y="461391"/>
                      <a:pt x="153924" y="466979"/>
                    </a:cubicBezTo>
                    <a:cubicBezTo>
                      <a:pt x="166624" y="472567"/>
                      <a:pt x="180848" y="475361"/>
                      <a:pt x="196596" y="475361"/>
                    </a:cubicBezTo>
                    <a:cubicBezTo>
                      <a:pt x="227584" y="475361"/>
                      <a:pt x="252603" y="465582"/>
                      <a:pt x="271653" y="446024"/>
                    </a:cubicBezTo>
                    <a:cubicBezTo>
                      <a:pt x="290703" y="426466"/>
                      <a:pt x="300228" y="400685"/>
                      <a:pt x="300228" y="368681"/>
                    </a:cubicBezTo>
                    <a:cubicBezTo>
                      <a:pt x="300228" y="353441"/>
                      <a:pt x="297815" y="339344"/>
                      <a:pt x="292989" y="326390"/>
                    </a:cubicBezTo>
                    <a:cubicBezTo>
                      <a:pt x="288163" y="313436"/>
                      <a:pt x="281178" y="302387"/>
                      <a:pt x="272034" y="293243"/>
                    </a:cubicBezTo>
                    <a:cubicBezTo>
                      <a:pt x="262890" y="284099"/>
                      <a:pt x="252095" y="276860"/>
                      <a:pt x="239649" y="271526"/>
                    </a:cubicBezTo>
                    <a:cubicBezTo>
                      <a:pt x="227203" y="266192"/>
                      <a:pt x="213360" y="263525"/>
                      <a:pt x="198120" y="263525"/>
                    </a:cubicBezTo>
                    <a:cubicBezTo>
                      <a:pt x="182880" y="263525"/>
                      <a:pt x="168783" y="266065"/>
                      <a:pt x="155829" y="271145"/>
                    </a:cubicBezTo>
                    <a:cubicBezTo>
                      <a:pt x="142875" y="276225"/>
                      <a:pt x="131699" y="283464"/>
                      <a:pt x="122301" y="292862"/>
                    </a:cubicBezTo>
                    <a:cubicBezTo>
                      <a:pt x="112903" y="302260"/>
                      <a:pt x="105664" y="313563"/>
                      <a:pt x="100584" y="326771"/>
                    </a:cubicBezTo>
                    <a:cubicBezTo>
                      <a:pt x="95504" y="339979"/>
                      <a:pt x="92964" y="354457"/>
                      <a:pt x="92964" y="370205"/>
                    </a:cubicBezTo>
                    <a:moveTo>
                      <a:pt x="301752" y="0"/>
                    </a:moveTo>
                    <a:lnTo>
                      <a:pt x="163830" y="199517"/>
                    </a:lnTo>
                    <a:lnTo>
                      <a:pt x="164592" y="200279"/>
                    </a:lnTo>
                    <a:cubicBezTo>
                      <a:pt x="171704" y="197231"/>
                      <a:pt x="180721" y="194945"/>
                      <a:pt x="191643" y="193421"/>
                    </a:cubicBezTo>
                    <a:cubicBezTo>
                      <a:pt x="202565" y="191897"/>
                      <a:pt x="212598" y="191135"/>
                      <a:pt x="221742" y="191135"/>
                    </a:cubicBezTo>
                    <a:cubicBezTo>
                      <a:pt x="245618" y="191135"/>
                      <a:pt x="267970" y="195580"/>
                      <a:pt x="288798" y="204470"/>
                    </a:cubicBezTo>
                    <a:cubicBezTo>
                      <a:pt x="309626" y="213360"/>
                      <a:pt x="327914" y="225552"/>
                      <a:pt x="343662" y="241046"/>
                    </a:cubicBezTo>
                    <a:cubicBezTo>
                      <a:pt x="359410" y="256540"/>
                      <a:pt x="371729" y="274828"/>
                      <a:pt x="380619" y="295910"/>
                    </a:cubicBezTo>
                    <a:cubicBezTo>
                      <a:pt x="389509" y="316992"/>
                      <a:pt x="393954" y="339725"/>
                      <a:pt x="393954" y="364109"/>
                    </a:cubicBezTo>
                    <a:cubicBezTo>
                      <a:pt x="393954" y="392557"/>
                      <a:pt x="388874" y="418465"/>
                      <a:pt x="378714" y="441833"/>
                    </a:cubicBezTo>
                    <a:cubicBezTo>
                      <a:pt x="368554" y="465201"/>
                      <a:pt x="354711" y="485140"/>
                      <a:pt x="337185" y="501650"/>
                    </a:cubicBezTo>
                    <a:cubicBezTo>
                      <a:pt x="319659" y="518160"/>
                      <a:pt x="298831" y="530860"/>
                      <a:pt x="274701" y="539750"/>
                    </a:cubicBezTo>
                    <a:cubicBezTo>
                      <a:pt x="250571" y="548640"/>
                      <a:pt x="224790" y="553085"/>
                      <a:pt x="197358" y="553085"/>
                    </a:cubicBezTo>
                    <a:cubicBezTo>
                      <a:pt x="168910" y="553085"/>
                      <a:pt x="142748" y="548386"/>
                      <a:pt x="118872" y="538988"/>
                    </a:cubicBezTo>
                    <a:cubicBezTo>
                      <a:pt x="94996" y="529590"/>
                      <a:pt x="74168" y="516509"/>
                      <a:pt x="56388" y="499745"/>
                    </a:cubicBezTo>
                    <a:cubicBezTo>
                      <a:pt x="38608" y="482981"/>
                      <a:pt x="24765" y="463296"/>
                      <a:pt x="14859" y="440690"/>
                    </a:cubicBezTo>
                    <a:cubicBezTo>
                      <a:pt x="4953" y="418084"/>
                      <a:pt x="0" y="393827"/>
                      <a:pt x="0" y="367919"/>
                    </a:cubicBezTo>
                    <a:cubicBezTo>
                      <a:pt x="0" y="352679"/>
                      <a:pt x="1270" y="338328"/>
                      <a:pt x="3810" y="324866"/>
                    </a:cubicBezTo>
                    <a:cubicBezTo>
                      <a:pt x="6350" y="311404"/>
                      <a:pt x="10033" y="298450"/>
                      <a:pt x="14859" y="286004"/>
                    </a:cubicBezTo>
                    <a:cubicBezTo>
                      <a:pt x="19685" y="273558"/>
                      <a:pt x="25527" y="260985"/>
                      <a:pt x="32385" y="248285"/>
                    </a:cubicBezTo>
                    <a:cubicBezTo>
                      <a:pt x="39243" y="235585"/>
                      <a:pt x="46990" y="222377"/>
                      <a:pt x="55626" y="208661"/>
                    </a:cubicBezTo>
                    <a:lnTo>
                      <a:pt x="190500" y="0"/>
                    </a:lnTo>
                    <a:close/>
                  </a:path>
                </a:pathLst>
              </a:custGeom>
              <a:solidFill>
                <a:srgbClr val="4B3C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697" name="Google Shape;697;p22"/>
          <p:cNvGrpSpPr/>
          <p:nvPr/>
        </p:nvGrpSpPr>
        <p:grpSpPr>
          <a:xfrm>
            <a:off x="6178817" y="9869622"/>
            <a:ext cx="5937561" cy="417621"/>
            <a:chOff x="0" y="-38100"/>
            <a:chExt cx="784800" cy="55200"/>
          </a:xfrm>
        </p:grpSpPr>
        <p:sp>
          <p:nvSpPr>
            <p:cNvPr id="698" name="Google Shape;698;p22"/>
            <p:cNvSpPr/>
            <p:nvPr/>
          </p:nvSpPr>
          <p:spPr>
            <a:xfrm>
              <a:off x="0" y="0"/>
              <a:ext cx="784752" cy="17068"/>
            </a:xfrm>
            <a:custGeom>
              <a:avLst/>
              <a:gdLst/>
              <a:ahLst/>
              <a:cxnLst/>
              <a:rect l="l" t="t" r="r" b="b"/>
              <a:pathLst>
                <a:path w="784752" h="17068" extrusionOk="0">
                  <a:moveTo>
                    <a:pt x="0" y="0"/>
                  </a:moveTo>
                  <a:lnTo>
                    <a:pt x="784752" y="0"/>
                  </a:lnTo>
                  <a:lnTo>
                    <a:pt x="784752" y="17068"/>
                  </a:lnTo>
                  <a:lnTo>
                    <a:pt x="0" y="17068"/>
                  </a:lnTo>
                  <a:close/>
                </a:path>
              </a:pathLst>
            </a:custGeom>
            <a:solidFill>
              <a:srgbClr val="E3393A"/>
            </a:solidFill>
            <a:ln>
              <a:noFill/>
            </a:ln>
          </p:spPr>
        </p:sp>
        <p:sp>
          <p:nvSpPr>
            <p:cNvPr id="699" name="Google Shape;699;p22"/>
            <p:cNvSpPr txBox="1"/>
            <p:nvPr/>
          </p:nvSpPr>
          <p:spPr>
            <a:xfrm>
              <a:off x="0" y="-38100"/>
              <a:ext cx="784800" cy="55200"/>
            </a:xfrm>
            <a:prstGeom prst="rect">
              <a:avLst/>
            </a:prstGeom>
            <a:noFill/>
            <a:ln>
              <a:noFill/>
            </a:ln>
          </p:spPr>
          <p:txBody>
            <a:bodyPr spcFirstLastPara="1" wrap="square" lIns="47025" tIns="47025" rIns="47025" bIns="47025" anchor="ctr" anchorCtr="0">
              <a:noAutofit/>
            </a:bodyPr>
            <a:lstStyle/>
            <a:p>
              <a:pPr marL="0" marR="0" lvl="0" indent="0" algn="ctr" rtl="0">
                <a:lnSpc>
                  <a:spcPct val="100777"/>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700" name="Google Shape;700;p22"/>
          <p:cNvGrpSpPr/>
          <p:nvPr/>
        </p:nvGrpSpPr>
        <p:grpSpPr>
          <a:xfrm>
            <a:off x="0" y="9869622"/>
            <a:ext cx="5937561" cy="417621"/>
            <a:chOff x="0" y="-38100"/>
            <a:chExt cx="784800" cy="55200"/>
          </a:xfrm>
        </p:grpSpPr>
        <p:sp>
          <p:nvSpPr>
            <p:cNvPr id="701" name="Google Shape;701;p22"/>
            <p:cNvSpPr/>
            <p:nvPr/>
          </p:nvSpPr>
          <p:spPr>
            <a:xfrm>
              <a:off x="0" y="0"/>
              <a:ext cx="784752" cy="17068"/>
            </a:xfrm>
            <a:custGeom>
              <a:avLst/>
              <a:gdLst/>
              <a:ahLst/>
              <a:cxnLst/>
              <a:rect l="l" t="t" r="r" b="b"/>
              <a:pathLst>
                <a:path w="784752" h="17068" extrusionOk="0">
                  <a:moveTo>
                    <a:pt x="0" y="0"/>
                  </a:moveTo>
                  <a:lnTo>
                    <a:pt x="784752" y="0"/>
                  </a:lnTo>
                  <a:lnTo>
                    <a:pt x="784752" y="17068"/>
                  </a:lnTo>
                  <a:lnTo>
                    <a:pt x="0" y="17068"/>
                  </a:lnTo>
                  <a:close/>
                </a:path>
              </a:pathLst>
            </a:custGeom>
            <a:solidFill>
              <a:srgbClr val="232625"/>
            </a:solidFill>
            <a:ln>
              <a:noFill/>
            </a:ln>
          </p:spPr>
        </p:sp>
        <p:sp>
          <p:nvSpPr>
            <p:cNvPr id="702" name="Google Shape;702;p22"/>
            <p:cNvSpPr txBox="1"/>
            <p:nvPr/>
          </p:nvSpPr>
          <p:spPr>
            <a:xfrm>
              <a:off x="0" y="-38100"/>
              <a:ext cx="784800" cy="55200"/>
            </a:xfrm>
            <a:prstGeom prst="rect">
              <a:avLst/>
            </a:prstGeom>
            <a:noFill/>
            <a:ln>
              <a:noFill/>
            </a:ln>
          </p:spPr>
          <p:txBody>
            <a:bodyPr spcFirstLastPara="1" wrap="square" lIns="47025" tIns="47025" rIns="47025" bIns="47025" anchor="ctr" anchorCtr="0">
              <a:noAutofit/>
            </a:bodyPr>
            <a:lstStyle/>
            <a:p>
              <a:pPr marL="0" marR="0" lvl="0" indent="0" algn="ctr" rtl="0">
                <a:lnSpc>
                  <a:spcPct val="100777"/>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703" name="Google Shape;703;p22"/>
          <p:cNvGrpSpPr/>
          <p:nvPr/>
        </p:nvGrpSpPr>
        <p:grpSpPr>
          <a:xfrm>
            <a:off x="12350808" y="9869622"/>
            <a:ext cx="5937561" cy="417621"/>
            <a:chOff x="0" y="-38100"/>
            <a:chExt cx="784800" cy="55200"/>
          </a:xfrm>
        </p:grpSpPr>
        <p:sp>
          <p:nvSpPr>
            <p:cNvPr id="704" name="Google Shape;704;p22"/>
            <p:cNvSpPr/>
            <p:nvPr/>
          </p:nvSpPr>
          <p:spPr>
            <a:xfrm>
              <a:off x="0" y="0"/>
              <a:ext cx="784752" cy="17068"/>
            </a:xfrm>
            <a:custGeom>
              <a:avLst/>
              <a:gdLst/>
              <a:ahLst/>
              <a:cxnLst/>
              <a:rect l="l" t="t" r="r" b="b"/>
              <a:pathLst>
                <a:path w="784752" h="17068" extrusionOk="0">
                  <a:moveTo>
                    <a:pt x="0" y="0"/>
                  </a:moveTo>
                  <a:lnTo>
                    <a:pt x="784752" y="0"/>
                  </a:lnTo>
                  <a:lnTo>
                    <a:pt x="784752" y="17068"/>
                  </a:lnTo>
                  <a:lnTo>
                    <a:pt x="0" y="17068"/>
                  </a:lnTo>
                  <a:close/>
                </a:path>
              </a:pathLst>
            </a:custGeom>
            <a:solidFill>
              <a:srgbClr val="46A96C"/>
            </a:solidFill>
            <a:ln>
              <a:noFill/>
            </a:ln>
          </p:spPr>
        </p:sp>
        <p:sp>
          <p:nvSpPr>
            <p:cNvPr id="705" name="Google Shape;705;p22"/>
            <p:cNvSpPr txBox="1"/>
            <p:nvPr/>
          </p:nvSpPr>
          <p:spPr>
            <a:xfrm>
              <a:off x="0" y="-38100"/>
              <a:ext cx="784800" cy="55200"/>
            </a:xfrm>
            <a:prstGeom prst="rect">
              <a:avLst/>
            </a:prstGeom>
            <a:noFill/>
            <a:ln>
              <a:noFill/>
            </a:ln>
          </p:spPr>
          <p:txBody>
            <a:bodyPr spcFirstLastPara="1" wrap="square" lIns="47025" tIns="47025" rIns="47025" bIns="47025" anchor="ctr" anchorCtr="0">
              <a:noAutofit/>
            </a:bodyPr>
            <a:lstStyle/>
            <a:p>
              <a:pPr marL="0" marR="0" lvl="0" indent="0" algn="ctr" rtl="0">
                <a:lnSpc>
                  <a:spcPct val="100777"/>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706" name="Google Shape;706;p22"/>
          <p:cNvGrpSpPr/>
          <p:nvPr/>
        </p:nvGrpSpPr>
        <p:grpSpPr>
          <a:xfrm>
            <a:off x="27325" y="1296075"/>
            <a:ext cx="18284356" cy="893932"/>
            <a:chOff x="0" y="-57150"/>
            <a:chExt cx="3021109" cy="532800"/>
          </a:xfrm>
        </p:grpSpPr>
        <p:sp>
          <p:nvSpPr>
            <p:cNvPr id="707" name="Google Shape;707;p22"/>
            <p:cNvSpPr/>
            <p:nvPr/>
          </p:nvSpPr>
          <p:spPr>
            <a:xfrm>
              <a:off x="0" y="0"/>
              <a:ext cx="3021109" cy="475630"/>
            </a:xfrm>
            <a:custGeom>
              <a:avLst/>
              <a:gdLst/>
              <a:ahLst/>
              <a:cxnLst/>
              <a:rect l="l" t="t" r="r" b="b"/>
              <a:pathLst>
                <a:path w="3021109" h="475630" extrusionOk="0">
                  <a:moveTo>
                    <a:pt x="0" y="0"/>
                  </a:moveTo>
                  <a:lnTo>
                    <a:pt x="3021109" y="0"/>
                  </a:lnTo>
                  <a:lnTo>
                    <a:pt x="3021109" y="475630"/>
                  </a:lnTo>
                  <a:lnTo>
                    <a:pt x="0" y="475630"/>
                  </a:lnTo>
                  <a:close/>
                </a:path>
              </a:pathLst>
            </a:custGeom>
            <a:solidFill>
              <a:srgbClr val="3B479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08" name="Google Shape;708;p22"/>
            <p:cNvSpPr txBox="1"/>
            <p:nvPr/>
          </p:nvSpPr>
          <p:spPr>
            <a:xfrm>
              <a:off x="0" y="-57150"/>
              <a:ext cx="3021000" cy="532800"/>
            </a:xfrm>
            <a:prstGeom prst="rect">
              <a:avLst/>
            </a:prstGeom>
            <a:noFill/>
            <a:ln>
              <a:noFill/>
            </a:ln>
          </p:spPr>
          <p:txBody>
            <a:bodyPr spcFirstLastPara="1" wrap="square" lIns="47025" tIns="47025" rIns="47025" bIns="47025" anchor="ctr" anchorCtr="0">
              <a:noAutofit/>
            </a:bodyPr>
            <a:lstStyle/>
            <a:p>
              <a:pPr marL="0" marR="0" lvl="0" indent="0" algn="l" rtl="0">
                <a:lnSpc>
                  <a:spcPct val="180000"/>
                </a:lnSpc>
                <a:spcBef>
                  <a:spcPts val="0"/>
                </a:spcBef>
                <a:spcAft>
                  <a:spcPts val="0"/>
                </a:spcAft>
                <a:buNone/>
              </a:pPr>
              <a:endParaRPr sz="1800">
                <a:solidFill>
                  <a:schemeClr val="dk1"/>
                </a:solidFill>
                <a:latin typeface="Calibri"/>
                <a:ea typeface="Calibri"/>
                <a:cs typeface="Calibri"/>
                <a:sym typeface="Calibri"/>
              </a:endParaRPr>
            </a:p>
          </p:txBody>
        </p:sp>
      </p:grpSp>
      <p:sp>
        <p:nvSpPr>
          <p:cNvPr id="709" name="Google Shape;709;p22"/>
          <p:cNvSpPr txBox="1"/>
          <p:nvPr/>
        </p:nvSpPr>
        <p:spPr>
          <a:xfrm>
            <a:off x="762000" y="1436462"/>
            <a:ext cx="8660100" cy="6156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4000" b="1">
                <a:solidFill>
                  <a:schemeClr val="lt1"/>
                </a:solidFill>
                <a:latin typeface="Calibri"/>
                <a:ea typeface="Calibri"/>
                <a:cs typeface="Calibri"/>
                <a:sym typeface="Calibri"/>
              </a:rPr>
              <a:t>Policy Impact and Implications</a:t>
            </a:r>
            <a:endParaRPr sz="4000" b="1">
              <a:solidFill>
                <a:schemeClr val="lt1"/>
              </a:solidFill>
              <a:latin typeface="Calibri"/>
              <a:ea typeface="Calibri"/>
              <a:cs typeface="Calibri"/>
              <a:sym typeface="Calibri"/>
            </a:endParaRPr>
          </a:p>
        </p:txBody>
      </p:sp>
      <p:pic>
        <p:nvPicPr>
          <p:cNvPr id="710" name="Google Shape;710;p22"/>
          <p:cNvPicPr preferRelativeResize="0"/>
          <p:nvPr/>
        </p:nvPicPr>
        <p:blipFill>
          <a:blip r:embed="rId4">
            <a:alphaModFix/>
          </a:blip>
          <a:stretch>
            <a:fillRect/>
          </a:stretch>
        </p:blipFill>
        <p:spPr>
          <a:xfrm>
            <a:off x="8035150" y="0"/>
            <a:ext cx="2187621" cy="1436450"/>
          </a:xfrm>
          <a:prstGeom prst="rect">
            <a:avLst/>
          </a:prstGeom>
          <a:noFill/>
          <a:ln>
            <a:noFill/>
          </a:ln>
        </p:spPr>
      </p:pic>
      <p:sp>
        <p:nvSpPr>
          <p:cNvPr id="711" name="Google Shape;711;p22"/>
          <p:cNvSpPr/>
          <p:nvPr/>
        </p:nvSpPr>
        <p:spPr>
          <a:xfrm>
            <a:off x="756211" y="2532779"/>
            <a:ext cx="17300100" cy="978900"/>
          </a:xfrm>
          <a:prstGeom prst="roundRect">
            <a:avLst>
              <a:gd name="adj" fmla="val 6300"/>
            </a:avLst>
          </a:prstGeom>
          <a:solidFill>
            <a:srgbClr val="EFF6FF"/>
          </a:solidFill>
          <a:ln w="15225" cap="flat" cmpd="sng">
            <a:solidFill>
              <a:srgbClr val="BFC3D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2" name="Google Shape;712;p22"/>
          <p:cNvSpPr/>
          <p:nvPr/>
        </p:nvSpPr>
        <p:spPr>
          <a:xfrm>
            <a:off x="790318" y="2549819"/>
            <a:ext cx="1175700" cy="944700"/>
          </a:xfrm>
          <a:prstGeom prst="roundRect">
            <a:avLst>
              <a:gd name="adj" fmla="val 7019"/>
            </a:avLst>
          </a:prstGeom>
          <a:solidFill>
            <a:srgbClr val="D9DD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 name="Google Shape;713;p22"/>
          <p:cNvSpPr/>
          <p:nvPr/>
        </p:nvSpPr>
        <p:spPr>
          <a:xfrm>
            <a:off x="1148975" y="2884492"/>
            <a:ext cx="440400" cy="275100"/>
          </a:xfrm>
          <a:prstGeom prst="rect">
            <a:avLst/>
          </a:prstGeom>
          <a:noFill/>
          <a:ln>
            <a:noFill/>
          </a:ln>
        </p:spPr>
        <p:txBody>
          <a:bodyPr spcFirstLastPara="1" wrap="square" lIns="0" tIns="0" rIns="0" bIns="0" anchor="t" anchorCtr="0">
            <a:noAutofit/>
          </a:bodyPr>
          <a:lstStyle/>
          <a:p>
            <a:pPr marL="0" marR="0" lvl="0" indent="0" algn="l" rtl="0">
              <a:lnSpc>
                <a:spcPct val="64583"/>
              </a:lnSpc>
              <a:spcBef>
                <a:spcPts val="0"/>
              </a:spcBef>
              <a:spcAft>
                <a:spcPts val="0"/>
              </a:spcAft>
              <a:buClr>
                <a:srgbClr val="000000"/>
              </a:buClr>
              <a:buSzPts val="2400"/>
              <a:buFont typeface="Arial "/>
              <a:buNone/>
            </a:pPr>
            <a:r>
              <a:rPr lang="en-US" sz="2400" b="1">
                <a:solidFill>
                  <a:srgbClr val="000000"/>
                </a:solidFill>
                <a:latin typeface="Arial "/>
                <a:ea typeface="Arial "/>
                <a:cs typeface="Arial "/>
                <a:sym typeface="Arial "/>
              </a:rPr>
              <a:t>1</a:t>
            </a:r>
            <a:endParaRPr sz="2400">
              <a:solidFill>
                <a:schemeClr val="dk1"/>
              </a:solidFill>
              <a:latin typeface="Arial "/>
              <a:ea typeface="Arial "/>
              <a:cs typeface="Arial "/>
              <a:sym typeface="Arial "/>
            </a:endParaRPr>
          </a:p>
        </p:txBody>
      </p:sp>
      <p:sp>
        <p:nvSpPr>
          <p:cNvPr id="714" name="Google Shape;714;p22"/>
          <p:cNvSpPr/>
          <p:nvPr/>
        </p:nvSpPr>
        <p:spPr>
          <a:xfrm>
            <a:off x="2135735" y="2699003"/>
            <a:ext cx="15954600" cy="5520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00000"/>
              </a:buClr>
              <a:buSzPts val="2400"/>
              <a:buFont typeface="Arial "/>
              <a:buNone/>
            </a:pPr>
            <a:r>
              <a:rPr lang="en-US" sz="2000" b="1"/>
              <a:t>Healthcare Policy</a:t>
            </a:r>
            <a:endParaRPr sz="2000" b="1"/>
          </a:p>
          <a:p>
            <a:pPr marL="0" marR="0" lvl="0" indent="0" algn="l" rtl="0">
              <a:spcBef>
                <a:spcPts val="0"/>
              </a:spcBef>
              <a:spcAft>
                <a:spcPts val="0"/>
              </a:spcAft>
              <a:buClr>
                <a:srgbClr val="000000"/>
              </a:buClr>
              <a:buSzPts val="2400"/>
              <a:buFont typeface="Arial "/>
              <a:buNone/>
            </a:pPr>
            <a:r>
              <a:rPr lang="en-US" sz="2000">
                <a:solidFill>
                  <a:srgbClr val="000000"/>
                </a:solidFill>
              </a:rPr>
              <a:t>Demonstrates AI</a:t>
            </a:r>
            <a:r>
              <a:rPr lang="en-US" sz="2000"/>
              <a:t>’s potential</a:t>
            </a:r>
            <a:r>
              <a:rPr lang="en-US" sz="2000">
                <a:solidFill>
                  <a:srgbClr val="000000"/>
                </a:solidFill>
              </a:rPr>
              <a:t> to address health literacy gaps at scale, informing future healthcare policy and digital health strategies</a:t>
            </a:r>
            <a:endParaRPr sz="2000">
              <a:solidFill>
                <a:schemeClr val="dk1"/>
              </a:solidFill>
            </a:endParaRPr>
          </a:p>
        </p:txBody>
      </p:sp>
      <p:sp>
        <p:nvSpPr>
          <p:cNvPr id="715" name="Google Shape;715;p22"/>
          <p:cNvSpPr/>
          <p:nvPr/>
        </p:nvSpPr>
        <p:spPr>
          <a:xfrm>
            <a:off x="756211" y="3596437"/>
            <a:ext cx="17300100" cy="978900"/>
          </a:xfrm>
          <a:prstGeom prst="roundRect">
            <a:avLst>
              <a:gd name="adj" fmla="val 6300"/>
            </a:avLst>
          </a:prstGeom>
          <a:solidFill>
            <a:srgbClr val="FFFFFF"/>
          </a:solidFill>
          <a:ln w="15225" cap="flat" cmpd="sng">
            <a:solidFill>
              <a:srgbClr val="BFC3D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 name="Google Shape;716;p22"/>
          <p:cNvSpPr/>
          <p:nvPr/>
        </p:nvSpPr>
        <p:spPr>
          <a:xfrm>
            <a:off x="790318" y="3613477"/>
            <a:ext cx="1175700" cy="944700"/>
          </a:xfrm>
          <a:prstGeom prst="roundRect">
            <a:avLst>
              <a:gd name="adj" fmla="val 7019"/>
            </a:avLst>
          </a:prstGeom>
          <a:solidFill>
            <a:srgbClr val="D9DD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 name="Google Shape;717;p22"/>
          <p:cNvSpPr/>
          <p:nvPr/>
        </p:nvSpPr>
        <p:spPr>
          <a:xfrm>
            <a:off x="1148975" y="3948150"/>
            <a:ext cx="440400" cy="275100"/>
          </a:xfrm>
          <a:prstGeom prst="rect">
            <a:avLst/>
          </a:prstGeom>
          <a:noFill/>
          <a:ln>
            <a:noFill/>
          </a:ln>
        </p:spPr>
        <p:txBody>
          <a:bodyPr spcFirstLastPara="1" wrap="square" lIns="0" tIns="0" rIns="0" bIns="0" anchor="t" anchorCtr="0">
            <a:noAutofit/>
          </a:bodyPr>
          <a:lstStyle/>
          <a:p>
            <a:pPr marL="0" marR="0" lvl="0" indent="0" algn="l" rtl="0">
              <a:lnSpc>
                <a:spcPct val="64583"/>
              </a:lnSpc>
              <a:spcBef>
                <a:spcPts val="0"/>
              </a:spcBef>
              <a:spcAft>
                <a:spcPts val="0"/>
              </a:spcAft>
              <a:buClr>
                <a:srgbClr val="000000"/>
              </a:buClr>
              <a:buSzPts val="2400"/>
              <a:buFont typeface="Arial "/>
              <a:buNone/>
            </a:pPr>
            <a:r>
              <a:rPr lang="en-US" sz="2400" b="1">
                <a:solidFill>
                  <a:srgbClr val="000000"/>
                </a:solidFill>
                <a:latin typeface="Arial "/>
                <a:ea typeface="Arial "/>
                <a:cs typeface="Arial "/>
                <a:sym typeface="Arial "/>
              </a:rPr>
              <a:t>2</a:t>
            </a:r>
            <a:endParaRPr sz="2400">
              <a:solidFill>
                <a:schemeClr val="dk1"/>
              </a:solidFill>
              <a:latin typeface="Arial "/>
              <a:ea typeface="Arial "/>
              <a:cs typeface="Arial "/>
              <a:sym typeface="Arial "/>
            </a:endParaRPr>
          </a:p>
        </p:txBody>
      </p:sp>
      <p:sp>
        <p:nvSpPr>
          <p:cNvPr id="718" name="Google Shape;718;p22"/>
          <p:cNvSpPr/>
          <p:nvPr/>
        </p:nvSpPr>
        <p:spPr>
          <a:xfrm>
            <a:off x="2135685" y="3821236"/>
            <a:ext cx="15592500" cy="5292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00000"/>
              </a:buClr>
              <a:buSzPts val="2400"/>
              <a:buFont typeface="Arial "/>
              <a:buNone/>
            </a:pPr>
            <a:r>
              <a:rPr lang="en-US" sz="2000" b="1"/>
              <a:t>Data Privacy and Governance</a:t>
            </a:r>
            <a:endParaRPr sz="2000" b="1"/>
          </a:p>
          <a:p>
            <a:pPr marL="0" marR="0" lvl="0" indent="0" algn="l" rtl="0">
              <a:spcBef>
                <a:spcPts val="0"/>
              </a:spcBef>
              <a:spcAft>
                <a:spcPts val="0"/>
              </a:spcAft>
              <a:buClr>
                <a:srgbClr val="000000"/>
              </a:buClr>
              <a:buSzPts val="2400"/>
              <a:buFont typeface="Arial "/>
              <a:buNone/>
            </a:pPr>
            <a:r>
              <a:rPr lang="en-US" sz="2000"/>
              <a:t>Establishes privacy-first best practices and automated PII removal, ensuring compliance with data regulations</a:t>
            </a:r>
            <a:endParaRPr sz="2000">
              <a:solidFill>
                <a:schemeClr val="dk1"/>
              </a:solidFill>
            </a:endParaRPr>
          </a:p>
        </p:txBody>
      </p:sp>
      <p:sp>
        <p:nvSpPr>
          <p:cNvPr id="719" name="Google Shape;719;p22"/>
          <p:cNvSpPr/>
          <p:nvPr/>
        </p:nvSpPr>
        <p:spPr>
          <a:xfrm>
            <a:off x="756211" y="4660096"/>
            <a:ext cx="17300100" cy="1014600"/>
          </a:xfrm>
          <a:prstGeom prst="roundRect">
            <a:avLst>
              <a:gd name="adj" fmla="val 6300"/>
            </a:avLst>
          </a:prstGeom>
          <a:solidFill>
            <a:srgbClr val="EFF6FF"/>
          </a:solidFill>
          <a:ln w="15225" cap="flat" cmpd="sng">
            <a:solidFill>
              <a:srgbClr val="BFC3D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 name="Google Shape;720;p22"/>
          <p:cNvSpPr/>
          <p:nvPr/>
        </p:nvSpPr>
        <p:spPr>
          <a:xfrm>
            <a:off x="790318" y="4677136"/>
            <a:ext cx="1175700" cy="944700"/>
          </a:xfrm>
          <a:prstGeom prst="roundRect">
            <a:avLst>
              <a:gd name="adj" fmla="val 7019"/>
            </a:avLst>
          </a:prstGeom>
          <a:solidFill>
            <a:srgbClr val="D9DD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1" name="Google Shape;721;p22"/>
          <p:cNvSpPr/>
          <p:nvPr/>
        </p:nvSpPr>
        <p:spPr>
          <a:xfrm>
            <a:off x="1148975" y="5011810"/>
            <a:ext cx="440400" cy="275100"/>
          </a:xfrm>
          <a:prstGeom prst="rect">
            <a:avLst/>
          </a:prstGeom>
          <a:noFill/>
          <a:ln>
            <a:noFill/>
          </a:ln>
        </p:spPr>
        <p:txBody>
          <a:bodyPr spcFirstLastPara="1" wrap="square" lIns="0" tIns="0" rIns="0" bIns="0" anchor="t" anchorCtr="0">
            <a:noAutofit/>
          </a:bodyPr>
          <a:lstStyle/>
          <a:p>
            <a:pPr marL="0" marR="0" lvl="0" indent="0" algn="l" rtl="0">
              <a:lnSpc>
                <a:spcPct val="64583"/>
              </a:lnSpc>
              <a:spcBef>
                <a:spcPts val="0"/>
              </a:spcBef>
              <a:spcAft>
                <a:spcPts val="0"/>
              </a:spcAft>
              <a:buClr>
                <a:srgbClr val="000000"/>
              </a:buClr>
              <a:buSzPts val="2400"/>
              <a:buFont typeface="Arial "/>
              <a:buNone/>
            </a:pPr>
            <a:r>
              <a:rPr lang="en-US" sz="2400" b="1">
                <a:solidFill>
                  <a:srgbClr val="000000"/>
                </a:solidFill>
                <a:latin typeface="Arial "/>
                <a:ea typeface="Arial "/>
                <a:cs typeface="Arial "/>
                <a:sym typeface="Arial "/>
              </a:rPr>
              <a:t>3</a:t>
            </a:r>
            <a:endParaRPr sz="2400">
              <a:solidFill>
                <a:schemeClr val="dk1"/>
              </a:solidFill>
              <a:latin typeface="Arial "/>
              <a:ea typeface="Arial "/>
              <a:cs typeface="Arial "/>
              <a:sym typeface="Arial "/>
            </a:endParaRPr>
          </a:p>
        </p:txBody>
      </p:sp>
      <p:sp>
        <p:nvSpPr>
          <p:cNvPr id="722" name="Google Shape;722;p22"/>
          <p:cNvSpPr/>
          <p:nvPr/>
        </p:nvSpPr>
        <p:spPr>
          <a:xfrm>
            <a:off x="2135735" y="4864061"/>
            <a:ext cx="15954600" cy="5622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00000"/>
              </a:buClr>
              <a:buSzPts val="2400"/>
              <a:buFont typeface="Arial "/>
              <a:buNone/>
            </a:pPr>
            <a:r>
              <a:rPr lang="en-US" sz="2000" b="1"/>
              <a:t>Health Equity</a:t>
            </a:r>
            <a:endParaRPr sz="2000" b="1"/>
          </a:p>
          <a:p>
            <a:pPr marL="0" marR="0" lvl="0" indent="0" algn="l" rtl="0">
              <a:spcBef>
                <a:spcPts val="0"/>
              </a:spcBef>
              <a:spcAft>
                <a:spcPts val="0"/>
              </a:spcAft>
              <a:buClr>
                <a:srgbClr val="000000"/>
              </a:buClr>
              <a:buSzPts val="2400"/>
              <a:buFont typeface="Arial "/>
              <a:buNone/>
            </a:pPr>
            <a:r>
              <a:rPr lang="en-US" sz="2000">
                <a:solidFill>
                  <a:srgbClr val="000000"/>
                </a:solidFill>
              </a:rPr>
              <a:t>SMS delivery demonstrates commitment to reaching underserved populations informing equitable digital health implementation</a:t>
            </a:r>
            <a:endParaRPr sz="2000">
              <a:solidFill>
                <a:schemeClr val="dk1"/>
              </a:solidFill>
            </a:endParaRPr>
          </a:p>
        </p:txBody>
      </p:sp>
      <p:grpSp>
        <p:nvGrpSpPr>
          <p:cNvPr id="723" name="Google Shape;723;p22"/>
          <p:cNvGrpSpPr/>
          <p:nvPr/>
        </p:nvGrpSpPr>
        <p:grpSpPr>
          <a:xfrm>
            <a:off x="756148" y="5715102"/>
            <a:ext cx="17300100" cy="978900"/>
            <a:chOff x="756211" y="6787414"/>
            <a:chExt cx="17300100" cy="978900"/>
          </a:xfrm>
        </p:grpSpPr>
        <p:sp>
          <p:nvSpPr>
            <p:cNvPr id="724" name="Google Shape;724;p22"/>
            <p:cNvSpPr/>
            <p:nvPr/>
          </p:nvSpPr>
          <p:spPr>
            <a:xfrm>
              <a:off x="756211" y="6787414"/>
              <a:ext cx="17300100" cy="978900"/>
            </a:xfrm>
            <a:prstGeom prst="roundRect">
              <a:avLst>
                <a:gd name="adj" fmla="val 6300"/>
              </a:avLst>
            </a:prstGeom>
            <a:solidFill>
              <a:srgbClr val="FFFFFF"/>
            </a:solidFill>
            <a:ln w="15225" cap="flat" cmpd="sng">
              <a:solidFill>
                <a:srgbClr val="BFC3D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 name="Google Shape;725;p22"/>
            <p:cNvSpPr/>
            <p:nvPr/>
          </p:nvSpPr>
          <p:spPr>
            <a:xfrm>
              <a:off x="790318" y="6804454"/>
              <a:ext cx="1175700" cy="944700"/>
            </a:xfrm>
            <a:prstGeom prst="roundRect">
              <a:avLst>
                <a:gd name="adj" fmla="val 7019"/>
              </a:avLst>
            </a:prstGeom>
            <a:solidFill>
              <a:srgbClr val="D9DD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 name="Google Shape;726;p22"/>
            <p:cNvSpPr/>
            <p:nvPr/>
          </p:nvSpPr>
          <p:spPr>
            <a:xfrm>
              <a:off x="1148975" y="7139127"/>
              <a:ext cx="440400" cy="275100"/>
            </a:xfrm>
            <a:prstGeom prst="rect">
              <a:avLst/>
            </a:prstGeom>
            <a:noFill/>
            <a:ln>
              <a:noFill/>
            </a:ln>
          </p:spPr>
          <p:txBody>
            <a:bodyPr spcFirstLastPara="1" wrap="square" lIns="0" tIns="0" rIns="0" bIns="0" anchor="t" anchorCtr="0">
              <a:noAutofit/>
            </a:bodyPr>
            <a:lstStyle/>
            <a:p>
              <a:pPr marL="0" marR="0" lvl="0" indent="0" algn="l" rtl="0">
                <a:lnSpc>
                  <a:spcPct val="64583"/>
                </a:lnSpc>
                <a:spcBef>
                  <a:spcPts val="0"/>
                </a:spcBef>
                <a:spcAft>
                  <a:spcPts val="0"/>
                </a:spcAft>
                <a:buClr>
                  <a:srgbClr val="000000"/>
                </a:buClr>
                <a:buSzPts val="2400"/>
                <a:buFont typeface="Arial "/>
                <a:buNone/>
              </a:pPr>
              <a:r>
                <a:rPr lang="en-US" sz="2400" b="1">
                  <a:latin typeface="Arial "/>
                  <a:ea typeface="Arial "/>
                  <a:cs typeface="Arial "/>
                  <a:sym typeface="Arial "/>
                </a:rPr>
                <a:t>4</a:t>
              </a:r>
              <a:endParaRPr sz="2400">
                <a:solidFill>
                  <a:schemeClr val="dk1"/>
                </a:solidFill>
                <a:latin typeface="Arial "/>
                <a:ea typeface="Arial "/>
                <a:cs typeface="Arial "/>
                <a:sym typeface="Arial "/>
              </a:endParaRPr>
            </a:p>
          </p:txBody>
        </p:sp>
        <p:sp>
          <p:nvSpPr>
            <p:cNvPr id="727" name="Google Shape;727;p22"/>
            <p:cNvSpPr/>
            <p:nvPr/>
          </p:nvSpPr>
          <p:spPr>
            <a:xfrm>
              <a:off x="2135735" y="7113559"/>
              <a:ext cx="15592500" cy="371100"/>
            </a:xfrm>
            <a:prstGeom prst="rect">
              <a:avLst/>
            </a:prstGeom>
            <a:noFill/>
            <a:ln>
              <a:noFill/>
            </a:ln>
          </p:spPr>
          <p:txBody>
            <a:bodyPr spcFirstLastPara="1" wrap="square" lIns="0" tIns="0" rIns="0" bIns="0" anchor="t" anchorCtr="0">
              <a:noAutofit/>
            </a:bodyPr>
            <a:lstStyle/>
            <a:p>
              <a:pPr marL="0" marR="0" lvl="0" indent="0" algn="l" rtl="0">
                <a:lnSpc>
                  <a:spcPct val="54166"/>
                </a:lnSpc>
                <a:spcBef>
                  <a:spcPts val="0"/>
                </a:spcBef>
                <a:spcAft>
                  <a:spcPts val="0"/>
                </a:spcAft>
                <a:buClr>
                  <a:srgbClr val="000000"/>
                </a:buClr>
                <a:buSzPts val="2400"/>
                <a:buFont typeface="Arial "/>
                <a:buNone/>
              </a:pPr>
              <a:r>
                <a:rPr lang="en-US" sz="2000" b="1"/>
                <a:t>Workforce Development</a:t>
              </a:r>
              <a:endParaRPr sz="2000" b="1"/>
            </a:p>
            <a:p>
              <a:pPr marL="0" marR="0" lvl="0" indent="0" algn="l" rtl="0">
                <a:lnSpc>
                  <a:spcPct val="54166"/>
                </a:lnSpc>
                <a:spcBef>
                  <a:spcPts val="0"/>
                </a:spcBef>
                <a:spcAft>
                  <a:spcPts val="0"/>
                </a:spcAft>
                <a:buClr>
                  <a:srgbClr val="000000"/>
                </a:buClr>
                <a:buSzPts val="2400"/>
                <a:buFont typeface="Arial "/>
                <a:buNone/>
              </a:pPr>
              <a:endParaRPr sz="2000" b="1"/>
            </a:p>
            <a:p>
              <a:pPr marL="0" marR="0" lvl="0" indent="0" algn="l" rtl="0">
                <a:lnSpc>
                  <a:spcPct val="54166"/>
                </a:lnSpc>
                <a:spcBef>
                  <a:spcPts val="0"/>
                </a:spcBef>
                <a:spcAft>
                  <a:spcPts val="0"/>
                </a:spcAft>
                <a:buClr>
                  <a:srgbClr val="000000"/>
                </a:buClr>
                <a:buSzPts val="2400"/>
                <a:buFont typeface="Arial "/>
                <a:buNone/>
              </a:pPr>
              <a:r>
                <a:rPr lang="en-US" sz="2000">
                  <a:solidFill>
                    <a:srgbClr val="000000"/>
                  </a:solidFill>
                </a:rPr>
                <a:t>Significant time savings for healthcare providers enable reallocation of resources toward direct patient care</a:t>
              </a:r>
              <a:endParaRPr sz="2000">
                <a:solidFill>
                  <a:schemeClr val="dk1"/>
                </a:solidFill>
              </a:endParaRPr>
            </a:p>
          </p:txBody>
        </p:sp>
      </p:grpSp>
      <p:sp>
        <p:nvSpPr>
          <p:cNvPr id="728" name="Google Shape;728;p22"/>
          <p:cNvSpPr/>
          <p:nvPr/>
        </p:nvSpPr>
        <p:spPr>
          <a:xfrm>
            <a:off x="756211" y="6778824"/>
            <a:ext cx="17300100" cy="978900"/>
          </a:xfrm>
          <a:prstGeom prst="roundRect">
            <a:avLst>
              <a:gd name="adj" fmla="val 6300"/>
            </a:avLst>
          </a:prstGeom>
          <a:solidFill>
            <a:srgbClr val="EFF6FF"/>
          </a:solidFill>
          <a:ln w="15225" cap="flat" cmpd="sng">
            <a:solidFill>
              <a:srgbClr val="BFC3D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29" name="Google Shape;729;p22"/>
          <p:cNvSpPr/>
          <p:nvPr/>
        </p:nvSpPr>
        <p:spPr>
          <a:xfrm>
            <a:off x="790318" y="6795864"/>
            <a:ext cx="1175700" cy="944700"/>
          </a:xfrm>
          <a:prstGeom prst="roundRect">
            <a:avLst>
              <a:gd name="adj" fmla="val 7019"/>
            </a:avLst>
          </a:prstGeom>
          <a:solidFill>
            <a:srgbClr val="D9DD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 name="Google Shape;730;p22"/>
          <p:cNvSpPr/>
          <p:nvPr/>
        </p:nvSpPr>
        <p:spPr>
          <a:xfrm>
            <a:off x="1148975" y="7130537"/>
            <a:ext cx="440400" cy="275100"/>
          </a:xfrm>
          <a:prstGeom prst="rect">
            <a:avLst/>
          </a:prstGeom>
          <a:noFill/>
          <a:ln>
            <a:noFill/>
          </a:ln>
        </p:spPr>
        <p:txBody>
          <a:bodyPr spcFirstLastPara="1" wrap="square" lIns="0" tIns="0" rIns="0" bIns="0" anchor="t" anchorCtr="0">
            <a:noAutofit/>
          </a:bodyPr>
          <a:lstStyle/>
          <a:p>
            <a:pPr marL="0" marR="0" lvl="0" indent="0" algn="l" rtl="0">
              <a:lnSpc>
                <a:spcPct val="64583"/>
              </a:lnSpc>
              <a:spcBef>
                <a:spcPts val="0"/>
              </a:spcBef>
              <a:spcAft>
                <a:spcPts val="0"/>
              </a:spcAft>
              <a:buClr>
                <a:srgbClr val="000000"/>
              </a:buClr>
              <a:buSzPts val="2400"/>
              <a:buFont typeface="Arial "/>
              <a:buNone/>
            </a:pPr>
            <a:r>
              <a:rPr lang="en-US" sz="2400" b="1">
                <a:latin typeface="Arial "/>
                <a:ea typeface="Arial "/>
                <a:cs typeface="Arial "/>
                <a:sym typeface="Arial "/>
              </a:rPr>
              <a:t>5</a:t>
            </a:r>
            <a:endParaRPr sz="2400">
              <a:solidFill>
                <a:schemeClr val="dk1"/>
              </a:solidFill>
              <a:latin typeface="Arial "/>
              <a:ea typeface="Arial "/>
              <a:cs typeface="Arial "/>
              <a:sym typeface="Arial "/>
            </a:endParaRPr>
          </a:p>
        </p:txBody>
      </p:sp>
      <p:sp>
        <p:nvSpPr>
          <p:cNvPr id="731" name="Google Shape;731;p22"/>
          <p:cNvSpPr/>
          <p:nvPr/>
        </p:nvSpPr>
        <p:spPr>
          <a:xfrm>
            <a:off x="2135735" y="7059057"/>
            <a:ext cx="16176000" cy="417300"/>
          </a:xfrm>
          <a:prstGeom prst="rect">
            <a:avLst/>
          </a:prstGeom>
          <a:noFill/>
          <a:ln>
            <a:noFill/>
          </a:ln>
        </p:spPr>
        <p:txBody>
          <a:bodyPr spcFirstLastPara="1" wrap="square" lIns="0" tIns="0" rIns="0" bIns="0" anchor="t" anchorCtr="0">
            <a:noAutofit/>
          </a:bodyPr>
          <a:lstStyle/>
          <a:p>
            <a:pPr marL="0" marR="0" lvl="0" indent="0" algn="l" rtl="0">
              <a:lnSpc>
                <a:spcPct val="54166"/>
              </a:lnSpc>
              <a:spcBef>
                <a:spcPts val="0"/>
              </a:spcBef>
              <a:spcAft>
                <a:spcPts val="0"/>
              </a:spcAft>
              <a:buClr>
                <a:srgbClr val="000000"/>
              </a:buClr>
              <a:buSzPts val="2400"/>
              <a:buFont typeface="Arial "/>
              <a:buNone/>
            </a:pPr>
            <a:r>
              <a:rPr lang="en-US" sz="2000" b="1"/>
              <a:t>Future Implementation</a:t>
            </a:r>
            <a:endParaRPr sz="2000" b="1"/>
          </a:p>
          <a:p>
            <a:pPr marL="0" marR="0" lvl="0" indent="0" algn="l" rtl="0">
              <a:lnSpc>
                <a:spcPct val="54166"/>
              </a:lnSpc>
              <a:spcBef>
                <a:spcPts val="0"/>
              </a:spcBef>
              <a:spcAft>
                <a:spcPts val="0"/>
              </a:spcAft>
              <a:buClr>
                <a:srgbClr val="000000"/>
              </a:buClr>
              <a:buSzPts val="2400"/>
              <a:buFont typeface="Arial "/>
              <a:buNone/>
            </a:pPr>
            <a:endParaRPr sz="2000" b="1"/>
          </a:p>
          <a:p>
            <a:pPr marL="0" marR="0" lvl="0" indent="0" algn="l" rtl="0">
              <a:lnSpc>
                <a:spcPct val="54166"/>
              </a:lnSpc>
              <a:spcBef>
                <a:spcPts val="0"/>
              </a:spcBef>
              <a:spcAft>
                <a:spcPts val="0"/>
              </a:spcAft>
              <a:buClr>
                <a:srgbClr val="000000"/>
              </a:buClr>
              <a:buSzPts val="2400"/>
              <a:buFont typeface="Arial "/>
              <a:buNone/>
            </a:pPr>
            <a:r>
              <a:rPr lang="en-US" sz="2000"/>
              <a:t>Will further enhance accessibility and engagement by expanding to WhatsApp and closed-loop feedback mechanisms.</a:t>
            </a:r>
            <a:endParaRPr sz="2000"/>
          </a:p>
          <a:p>
            <a:pPr marL="0" marR="0" lvl="0" indent="0" algn="l" rtl="0">
              <a:lnSpc>
                <a:spcPct val="54166"/>
              </a:lnSpc>
              <a:spcBef>
                <a:spcPts val="0"/>
              </a:spcBef>
              <a:spcAft>
                <a:spcPts val="0"/>
              </a:spcAft>
              <a:buClr>
                <a:srgbClr val="000000"/>
              </a:buClr>
              <a:buSzPts val="2400"/>
              <a:buFont typeface="Arial "/>
              <a:buNone/>
            </a:pPr>
            <a:endParaRPr sz="2000"/>
          </a:p>
          <a:p>
            <a:pPr marL="0" marR="0" lvl="0" indent="0" algn="l" rtl="0">
              <a:lnSpc>
                <a:spcPct val="54166"/>
              </a:lnSpc>
              <a:spcBef>
                <a:spcPts val="0"/>
              </a:spcBef>
              <a:spcAft>
                <a:spcPts val="0"/>
              </a:spcAft>
              <a:buClr>
                <a:srgbClr val="000000"/>
              </a:buClr>
              <a:buSzPts val="2400"/>
              <a:buFont typeface="Arial "/>
              <a:buNone/>
            </a:pPr>
            <a:endParaRPr sz="2000"/>
          </a:p>
        </p:txBody>
      </p:sp>
      <p:grpSp>
        <p:nvGrpSpPr>
          <p:cNvPr id="732" name="Google Shape;732;p22"/>
          <p:cNvGrpSpPr/>
          <p:nvPr/>
        </p:nvGrpSpPr>
        <p:grpSpPr>
          <a:xfrm>
            <a:off x="756161" y="7841420"/>
            <a:ext cx="17300100" cy="880800"/>
            <a:chOff x="756211" y="8914732"/>
            <a:chExt cx="17300100" cy="880800"/>
          </a:xfrm>
        </p:grpSpPr>
        <p:sp>
          <p:nvSpPr>
            <p:cNvPr id="733" name="Google Shape;733;p22"/>
            <p:cNvSpPr/>
            <p:nvPr/>
          </p:nvSpPr>
          <p:spPr>
            <a:xfrm>
              <a:off x="756211" y="8914732"/>
              <a:ext cx="17300100" cy="880800"/>
            </a:xfrm>
            <a:prstGeom prst="roundRect">
              <a:avLst>
                <a:gd name="adj" fmla="val 7000"/>
              </a:avLst>
            </a:prstGeom>
            <a:solidFill>
              <a:srgbClr val="FFFFFF"/>
            </a:solidFill>
            <a:ln w="15225" cap="flat" cmpd="sng">
              <a:solidFill>
                <a:srgbClr val="BFC3D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34" name="Google Shape;734;p22"/>
            <p:cNvGrpSpPr/>
            <p:nvPr/>
          </p:nvGrpSpPr>
          <p:grpSpPr>
            <a:xfrm>
              <a:off x="790318" y="8931772"/>
              <a:ext cx="16937867" cy="846900"/>
              <a:chOff x="790318" y="8931772"/>
              <a:chExt cx="16937867" cy="846900"/>
            </a:xfrm>
          </p:grpSpPr>
          <p:sp>
            <p:nvSpPr>
              <p:cNvPr id="735" name="Google Shape;735;p22"/>
              <p:cNvSpPr/>
              <p:nvPr/>
            </p:nvSpPr>
            <p:spPr>
              <a:xfrm>
                <a:off x="790318" y="8931772"/>
                <a:ext cx="1175700" cy="846900"/>
              </a:xfrm>
              <a:prstGeom prst="roundRect">
                <a:avLst>
                  <a:gd name="adj" fmla="val 7019"/>
                </a:avLst>
              </a:prstGeom>
              <a:solidFill>
                <a:srgbClr val="D9DD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 name="Google Shape;736;p22"/>
              <p:cNvSpPr/>
              <p:nvPr/>
            </p:nvSpPr>
            <p:spPr>
              <a:xfrm>
                <a:off x="1148975" y="9217589"/>
                <a:ext cx="440400" cy="275100"/>
              </a:xfrm>
              <a:prstGeom prst="rect">
                <a:avLst/>
              </a:prstGeom>
              <a:noFill/>
              <a:ln>
                <a:noFill/>
              </a:ln>
            </p:spPr>
            <p:txBody>
              <a:bodyPr spcFirstLastPara="1" wrap="square" lIns="0" tIns="0" rIns="0" bIns="0" anchor="t" anchorCtr="0">
                <a:noAutofit/>
              </a:bodyPr>
              <a:lstStyle/>
              <a:p>
                <a:pPr marL="0" marR="0" lvl="0" indent="0" algn="l" rtl="0">
                  <a:lnSpc>
                    <a:spcPct val="64583"/>
                  </a:lnSpc>
                  <a:spcBef>
                    <a:spcPts val="0"/>
                  </a:spcBef>
                  <a:spcAft>
                    <a:spcPts val="0"/>
                  </a:spcAft>
                  <a:buClr>
                    <a:srgbClr val="000000"/>
                  </a:buClr>
                  <a:buSzPts val="2400"/>
                  <a:buFont typeface="Arial "/>
                  <a:buNone/>
                </a:pPr>
                <a:r>
                  <a:rPr lang="en-US" sz="2400" b="1">
                    <a:latin typeface="Arial "/>
                    <a:ea typeface="Arial "/>
                    <a:cs typeface="Arial "/>
                    <a:sym typeface="Arial "/>
                  </a:rPr>
                  <a:t>6</a:t>
                </a:r>
                <a:endParaRPr sz="2400">
                  <a:solidFill>
                    <a:schemeClr val="dk1"/>
                  </a:solidFill>
                  <a:latin typeface="Arial "/>
                  <a:ea typeface="Arial "/>
                  <a:cs typeface="Arial "/>
                  <a:sym typeface="Arial "/>
                </a:endParaRPr>
              </a:p>
            </p:txBody>
          </p:sp>
          <p:sp>
            <p:nvSpPr>
              <p:cNvPr id="737" name="Google Shape;737;p22"/>
              <p:cNvSpPr/>
              <p:nvPr/>
            </p:nvSpPr>
            <p:spPr>
              <a:xfrm>
                <a:off x="2135685" y="9131993"/>
                <a:ext cx="15592500" cy="185400"/>
              </a:xfrm>
              <a:prstGeom prst="rect">
                <a:avLst/>
              </a:prstGeom>
              <a:noFill/>
              <a:ln>
                <a:noFill/>
              </a:ln>
            </p:spPr>
            <p:txBody>
              <a:bodyPr spcFirstLastPara="1" wrap="square" lIns="0" tIns="0" rIns="0" bIns="0" anchor="t" anchorCtr="0">
                <a:noAutofit/>
              </a:bodyPr>
              <a:lstStyle/>
              <a:p>
                <a:pPr marL="0" marR="0" lvl="0" indent="0" algn="l" rtl="0">
                  <a:lnSpc>
                    <a:spcPct val="54166"/>
                  </a:lnSpc>
                  <a:spcBef>
                    <a:spcPts val="0"/>
                  </a:spcBef>
                  <a:spcAft>
                    <a:spcPts val="0"/>
                  </a:spcAft>
                  <a:buClr>
                    <a:srgbClr val="000000"/>
                  </a:buClr>
                  <a:buSzPts val="2400"/>
                  <a:buFont typeface="Arial "/>
                  <a:buNone/>
                </a:pPr>
                <a:r>
                  <a:rPr lang="en-US" sz="2000" b="1">
                    <a:solidFill>
                      <a:srgbClr val="000000"/>
                    </a:solidFill>
                  </a:rPr>
                  <a:t>Sca</a:t>
                </a:r>
                <a:r>
                  <a:rPr lang="en-US" sz="2000" b="1"/>
                  <a:t>lability</a:t>
                </a:r>
                <a:endParaRPr sz="2000" b="1"/>
              </a:p>
              <a:p>
                <a:pPr marL="0" marR="0" lvl="0" indent="0" algn="l" rtl="0">
                  <a:lnSpc>
                    <a:spcPct val="54166"/>
                  </a:lnSpc>
                  <a:spcBef>
                    <a:spcPts val="0"/>
                  </a:spcBef>
                  <a:spcAft>
                    <a:spcPts val="0"/>
                  </a:spcAft>
                  <a:buClr>
                    <a:srgbClr val="000000"/>
                  </a:buClr>
                  <a:buSzPts val="2400"/>
                  <a:buFont typeface="Arial "/>
                  <a:buNone/>
                </a:pPr>
                <a:endParaRPr sz="2000" b="1"/>
              </a:p>
              <a:p>
                <a:pPr marL="0" marR="0" lvl="0" indent="0" algn="l" rtl="0">
                  <a:lnSpc>
                    <a:spcPct val="54166"/>
                  </a:lnSpc>
                  <a:spcBef>
                    <a:spcPts val="0"/>
                  </a:spcBef>
                  <a:spcAft>
                    <a:spcPts val="0"/>
                  </a:spcAft>
                  <a:buClr>
                    <a:srgbClr val="000000"/>
                  </a:buClr>
                  <a:buSzPts val="2400"/>
                  <a:buFont typeface="Arial "/>
                  <a:buNone/>
                </a:pPr>
                <a:r>
                  <a:rPr lang="en-US" sz="2000"/>
                  <a:t>T</a:t>
                </a:r>
                <a:r>
                  <a:rPr lang="en-US" sz="2000">
                    <a:solidFill>
                      <a:srgbClr val="000000"/>
                    </a:solidFill>
                  </a:rPr>
                  <a:t>he modular ESM architecture within OpenMRS 3.x enables adoption across diverse healthcare settings globally</a:t>
                </a:r>
                <a:endParaRPr sz="2000">
                  <a:solidFill>
                    <a:schemeClr val="dk1"/>
                  </a:solidFill>
                </a:endParaRPr>
              </a:p>
            </p:txBody>
          </p:sp>
        </p:gr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741"/>
        <p:cNvGrpSpPr/>
        <p:nvPr/>
      </p:nvGrpSpPr>
      <p:grpSpPr>
        <a:xfrm>
          <a:off x="0" y="0"/>
          <a:ext cx="0" cy="0"/>
          <a:chOff x="0" y="0"/>
          <a:chExt cx="0" cy="0"/>
        </a:xfrm>
      </p:grpSpPr>
      <p:grpSp>
        <p:nvGrpSpPr>
          <p:cNvPr id="742" name="Google Shape;742;p23"/>
          <p:cNvGrpSpPr/>
          <p:nvPr/>
        </p:nvGrpSpPr>
        <p:grpSpPr>
          <a:xfrm>
            <a:off x="-1" y="3613155"/>
            <a:ext cx="18313645" cy="3611017"/>
            <a:chOff x="0" y="-57150"/>
            <a:chExt cx="3021109" cy="532780"/>
          </a:xfrm>
        </p:grpSpPr>
        <p:sp>
          <p:nvSpPr>
            <p:cNvPr id="743" name="Google Shape;743;p23"/>
            <p:cNvSpPr/>
            <p:nvPr/>
          </p:nvSpPr>
          <p:spPr>
            <a:xfrm>
              <a:off x="0" y="0"/>
              <a:ext cx="3021109" cy="475630"/>
            </a:xfrm>
            <a:custGeom>
              <a:avLst/>
              <a:gdLst/>
              <a:ahLst/>
              <a:cxnLst/>
              <a:rect l="l" t="t" r="r" b="b"/>
              <a:pathLst>
                <a:path w="3021109" h="475630" extrusionOk="0">
                  <a:moveTo>
                    <a:pt x="0" y="0"/>
                  </a:moveTo>
                  <a:lnTo>
                    <a:pt x="3021109" y="0"/>
                  </a:lnTo>
                  <a:lnTo>
                    <a:pt x="3021109" y="475630"/>
                  </a:lnTo>
                  <a:lnTo>
                    <a:pt x="0" y="475630"/>
                  </a:lnTo>
                  <a:close/>
                </a:path>
              </a:pathLst>
            </a:custGeom>
            <a:solidFill>
              <a:srgbClr val="3B479D"/>
            </a:solidFill>
            <a:ln>
              <a:noFill/>
            </a:ln>
          </p:spPr>
        </p:sp>
        <p:sp>
          <p:nvSpPr>
            <p:cNvPr id="744" name="Google Shape;744;p23"/>
            <p:cNvSpPr txBox="1"/>
            <p:nvPr/>
          </p:nvSpPr>
          <p:spPr>
            <a:xfrm>
              <a:off x="0" y="-57150"/>
              <a:ext cx="3021109" cy="532780"/>
            </a:xfrm>
            <a:prstGeom prst="rect">
              <a:avLst/>
            </a:prstGeom>
            <a:noFill/>
            <a:ln>
              <a:noFill/>
            </a:ln>
          </p:spPr>
          <p:txBody>
            <a:bodyPr spcFirstLastPara="1" wrap="square" lIns="47025" tIns="47025" rIns="47025" bIns="47025" anchor="ctr" anchorCtr="0">
              <a:noAutofit/>
            </a:bodyPr>
            <a:lstStyle/>
            <a:p>
              <a:pPr marL="0" marR="0" lvl="0" indent="0" algn="ctr" rtl="0">
                <a:lnSpc>
                  <a:spcPct val="180000"/>
                </a:lnSpc>
                <a:spcBef>
                  <a:spcPts val="0"/>
                </a:spcBef>
                <a:spcAft>
                  <a:spcPts val="0"/>
                </a:spcAft>
                <a:buNone/>
              </a:pPr>
              <a:endParaRPr sz="1800">
                <a:solidFill>
                  <a:schemeClr val="dk1"/>
                </a:solidFill>
                <a:latin typeface="Calibri"/>
                <a:ea typeface="Calibri"/>
                <a:cs typeface="Calibri"/>
                <a:sym typeface="Calibri"/>
              </a:endParaRPr>
            </a:p>
          </p:txBody>
        </p:sp>
      </p:grpSp>
      <p:sp>
        <p:nvSpPr>
          <p:cNvPr id="745" name="Google Shape;745;p23"/>
          <p:cNvSpPr/>
          <p:nvPr/>
        </p:nvSpPr>
        <p:spPr>
          <a:xfrm>
            <a:off x="907281" y="818504"/>
            <a:ext cx="5441739" cy="1644667"/>
          </a:xfrm>
          <a:custGeom>
            <a:avLst/>
            <a:gdLst/>
            <a:ahLst/>
            <a:cxnLst/>
            <a:rect l="l" t="t" r="r" b="b"/>
            <a:pathLst>
              <a:path w="5441739" h="1644667" extrusionOk="0">
                <a:moveTo>
                  <a:pt x="0" y="0"/>
                </a:moveTo>
                <a:lnTo>
                  <a:pt x="5441739" y="0"/>
                </a:lnTo>
                <a:lnTo>
                  <a:pt x="5441739" y="1644666"/>
                </a:lnTo>
                <a:lnTo>
                  <a:pt x="0" y="1644666"/>
                </a:lnTo>
                <a:lnTo>
                  <a:pt x="0" y="0"/>
                </a:lnTo>
                <a:close/>
              </a:path>
            </a:pathLst>
          </a:custGeom>
          <a:blipFill rotWithShape="1">
            <a:blip r:embed="rId3">
              <a:alphaModFix/>
            </a:blip>
            <a:stretch>
              <a:fillRect t="-2570"/>
            </a:stretch>
          </a:blipFill>
          <a:ln>
            <a:noFill/>
          </a:ln>
        </p:spPr>
      </p:sp>
      <p:grpSp>
        <p:nvGrpSpPr>
          <p:cNvPr id="746" name="Google Shape;746;p23"/>
          <p:cNvGrpSpPr/>
          <p:nvPr/>
        </p:nvGrpSpPr>
        <p:grpSpPr>
          <a:xfrm>
            <a:off x="13579944" y="1046343"/>
            <a:ext cx="3616037" cy="1262754"/>
            <a:chOff x="0" y="0"/>
            <a:chExt cx="4821382" cy="1683671"/>
          </a:xfrm>
        </p:grpSpPr>
        <p:sp>
          <p:nvSpPr>
            <p:cNvPr id="747" name="Google Shape;747;p23"/>
            <p:cNvSpPr/>
            <p:nvPr/>
          </p:nvSpPr>
          <p:spPr>
            <a:xfrm>
              <a:off x="0" y="0"/>
              <a:ext cx="1695288" cy="1656806"/>
            </a:xfrm>
            <a:custGeom>
              <a:avLst/>
              <a:gdLst/>
              <a:ahLst/>
              <a:cxnLst/>
              <a:rect l="l" t="t" r="r" b="b"/>
              <a:pathLst>
                <a:path w="1695288" h="1656806" extrusionOk="0">
                  <a:moveTo>
                    <a:pt x="0" y="0"/>
                  </a:moveTo>
                  <a:lnTo>
                    <a:pt x="1695288" y="0"/>
                  </a:lnTo>
                  <a:lnTo>
                    <a:pt x="1695288" y="1656806"/>
                  </a:lnTo>
                  <a:lnTo>
                    <a:pt x="0" y="1656806"/>
                  </a:lnTo>
                  <a:lnTo>
                    <a:pt x="0" y="0"/>
                  </a:lnTo>
                  <a:close/>
                </a:path>
              </a:pathLst>
            </a:custGeom>
            <a:noFill/>
            <a:ln>
              <a:noFill/>
            </a:ln>
          </p:spPr>
        </p:sp>
        <p:sp>
          <p:nvSpPr>
            <p:cNvPr id="748" name="Google Shape;748;p23"/>
            <p:cNvSpPr/>
            <p:nvPr/>
          </p:nvSpPr>
          <p:spPr>
            <a:xfrm>
              <a:off x="2049464" y="519873"/>
              <a:ext cx="306734" cy="324115"/>
            </a:xfrm>
            <a:custGeom>
              <a:avLst/>
              <a:gdLst/>
              <a:ahLst/>
              <a:cxnLst/>
              <a:rect l="l" t="t" r="r" b="b"/>
              <a:pathLst>
                <a:path w="829310" h="876300" extrusionOk="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310" y="0"/>
                  </a:lnTo>
                  <a:lnTo>
                    <a:pt x="829310" y="876300"/>
                  </a:lnTo>
                  <a:lnTo>
                    <a:pt x="534797" y="876300"/>
                  </a:lnTo>
                  <a:close/>
                </a:path>
              </a:pathLst>
            </a:custGeom>
            <a:solidFill>
              <a:srgbClr val="0B6C37"/>
            </a:solidFill>
            <a:ln>
              <a:noFill/>
            </a:ln>
          </p:spPr>
        </p:sp>
        <p:grpSp>
          <p:nvGrpSpPr>
            <p:cNvPr id="749" name="Google Shape;749;p23"/>
            <p:cNvGrpSpPr/>
            <p:nvPr/>
          </p:nvGrpSpPr>
          <p:grpSpPr>
            <a:xfrm>
              <a:off x="2019254" y="956782"/>
              <a:ext cx="1206832" cy="342528"/>
              <a:chOff x="63500" y="63500"/>
              <a:chExt cx="3262884" cy="926084"/>
            </a:xfrm>
          </p:grpSpPr>
          <p:sp>
            <p:nvSpPr>
              <p:cNvPr id="750" name="Google Shape;750;p23"/>
              <p:cNvSpPr/>
              <p:nvPr/>
            </p:nvSpPr>
            <p:spPr>
              <a:xfrm>
                <a:off x="63500" y="63500"/>
                <a:ext cx="753872" cy="926084"/>
              </a:xfrm>
              <a:custGeom>
                <a:avLst/>
                <a:gdLst/>
                <a:ahLst/>
                <a:cxnLst/>
                <a:rect l="l" t="t" r="r" b="b"/>
                <a:pathLst>
                  <a:path w="753872" h="926084" extrusionOk="0">
                    <a:moveTo>
                      <a:pt x="368808" y="925957"/>
                    </a:moveTo>
                    <a:cubicBezTo>
                      <a:pt x="333375" y="925957"/>
                      <a:pt x="298450" y="922909"/>
                      <a:pt x="264160" y="916686"/>
                    </a:cubicBezTo>
                    <a:cubicBezTo>
                      <a:pt x="229870" y="910463"/>
                      <a:pt x="196850" y="901573"/>
                      <a:pt x="165100" y="889635"/>
                    </a:cubicBezTo>
                    <a:cubicBezTo>
                      <a:pt x="133350" y="877697"/>
                      <a:pt x="103378" y="863854"/>
                      <a:pt x="75311" y="847725"/>
                    </a:cubicBezTo>
                    <a:cubicBezTo>
                      <a:pt x="47244" y="831596"/>
                      <a:pt x="22225" y="813816"/>
                      <a:pt x="0" y="794131"/>
                    </a:cubicBezTo>
                    <a:lnTo>
                      <a:pt x="179451" y="599186"/>
                    </a:lnTo>
                    <a:cubicBezTo>
                      <a:pt x="200025" y="621411"/>
                      <a:pt x="227457" y="641223"/>
                      <a:pt x="261747" y="658622"/>
                    </a:cubicBezTo>
                    <a:cubicBezTo>
                      <a:pt x="296037" y="676021"/>
                      <a:pt x="331216" y="684657"/>
                      <a:pt x="367538" y="684657"/>
                    </a:cubicBezTo>
                    <a:cubicBezTo>
                      <a:pt x="384048" y="684657"/>
                      <a:pt x="399161" y="681736"/>
                      <a:pt x="412750" y="676021"/>
                    </a:cubicBezTo>
                    <a:cubicBezTo>
                      <a:pt x="426339" y="670306"/>
                      <a:pt x="433197" y="659511"/>
                      <a:pt x="433197" y="643763"/>
                    </a:cubicBezTo>
                    <a:cubicBezTo>
                      <a:pt x="433197" y="635508"/>
                      <a:pt x="430911" y="628523"/>
                      <a:pt x="426339" y="622681"/>
                    </a:cubicBezTo>
                    <a:cubicBezTo>
                      <a:pt x="421767" y="616839"/>
                      <a:pt x="413766" y="610870"/>
                      <a:pt x="402209" y="604774"/>
                    </a:cubicBezTo>
                    <a:cubicBezTo>
                      <a:pt x="390652" y="598678"/>
                      <a:pt x="374777" y="591693"/>
                      <a:pt x="354584" y="584327"/>
                    </a:cubicBezTo>
                    <a:cubicBezTo>
                      <a:pt x="334391" y="576961"/>
                      <a:pt x="308991" y="568198"/>
                      <a:pt x="278511" y="558292"/>
                    </a:cubicBezTo>
                    <a:cubicBezTo>
                      <a:pt x="248793" y="548386"/>
                      <a:pt x="220345" y="536575"/>
                      <a:pt x="193167" y="522986"/>
                    </a:cubicBezTo>
                    <a:cubicBezTo>
                      <a:pt x="165989" y="509397"/>
                      <a:pt x="141732" y="492633"/>
                      <a:pt x="120777" y="472694"/>
                    </a:cubicBezTo>
                    <a:cubicBezTo>
                      <a:pt x="99822" y="452755"/>
                      <a:pt x="83058" y="429133"/>
                      <a:pt x="70612" y="401447"/>
                    </a:cubicBezTo>
                    <a:cubicBezTo>
                      <a:pt x="58166" y="373761"/>
                      <a:pt x="52070" y="340487"/>
                      <a:pt x="52070" y="301625"/>
                    </a:cubicBezTo>
                    <a:cubicBezTo>
                      <a:pt x="52070" y="247142"/>
                      <a:pt x="63246" y="200787"/>
                      <a:pt x="85471" y="162814"/>
                    </a:cubicBezTo>
                    <a:cubicBezTo>
                      <a:pt x="107696" y="124841"/>
                      <a:pt x="136398" y="93599"/>
                      <a:pt x="171450" y="69215"/>
                    </a:cubicBezTo>
                    <a:cubicBezTo>
                      <a:pt x="206502" y="44831"/>
                      <a:pt x="245872" y="27305"/>
                      <a:pt x="289687" y="16510"/>
                    </a:cubicBezTo>
                    <a:cubicBezTo>
                      <a:pt x="333502" y="5715"/>
                      <a:pt x="376682" y="0"/>
                      <a:pt x="419608" y="0"/>
                    </a:cubicBezTo>
                    <a:cubicBezTo>
                      <a:pt x="477393" y="0"/>
                      <a:pt x="536194" y="11176"/>
                      <a:pt x="596011" y="33401"/>
                    </a:cubicBezTo>
                    <a:cubicBezTo>
                      <a:pt x="655828" y="55626"/>
                      <a:pt x="708406" y="87884"/>
                      <a:pt x="753872" y="129921"/>
                    </a:cubicBezTo>
                    <a:lnTo>
                      <a:pt x="570611" y="316865"/>
                    </a:lnTo>
                    <a:cubicBezTo>
                      <a:pt x="550799" y="292100"/>
                      <a:pt x="526415" y="273304"/>
                      <a:pt x="497586" y="260604"/>
                    </a:cubicBezTo>
                    <a:cubicBezTo>
                      <a:pt x="468757" y="247904"/>
                      <a:pt x="442722" y="241427"/>
                      <a:pt x="419608" y="241427"/>
                    </a:cubicBezTo>
                    <a:cubicBezTo>
                      <a:pt x="398145" y="241427"/>
                      <a:pt x="380873" y="244475"/>
                      <a:pt x="367665" y="250698"/>
                    </a:cubicBezTo>
                    <a:cubicBezTo>
                      <a:pt x="354457" y="256921"/>
                      <a:pt x="347853" y="266954"/>
                      <a:pt x="347853" y="281051"/>
                    </a:cubicBezTo>
                    <a:cubicBezTo>
                      <a:pt x="347853" y="294259"/>
                      <a:pt x="354711" y="304165"/>
                      <a:pt x="368300" y="310769"/>
                    </a:cubicBezTo>
                    <a:cubicBezTo>
                      <a:pt x="381889" y="317373"/>
                      <a:pt x="403987" y="325628"/>
                      <a:pt x="434594" y="335534"/>
                    </a:cubicBezTo>
                    <a:cubicBezTo>
                      <a:pt x="465963" y="345440"/>
                      <a:pt x="498983" y="356997"/>
                      <a:pt x="533654" y="370205"/>
                    </a:cubicBezTo>
                    <a:cubicBezTo>
                      <a:pt x="568325" y="383413"/>
                      <a:pt x="600202" y="400558"/>
                      <a:pt x="629539" y="421640"/>
                    </a:cubicBezTo>
                    <a:cubicBezTo>
                      <a:pt x="658876" y="442722"/>
                      <a:pt x="683006" y="468503"/>
                      <a:pt x="701929" y="498983"/>
                    </a:cubicBezTo>
                    <a:cubicBezTo>
                      <a:pt x="720852" y="529463"/>
                      <a:pt x="730377" y="567436"/>
                      <a:pt x="730377" y="612902"/>
                    </a:cubicBezTo>
                    <a:cubicBezTo>
                      <a:pt x="730377" y="665734"/>
                      <a:pt x="719836" y="711708"/>
                      <a:pt x="698881" y="750951"/>
                    </a:cubicBezTo>
                    <a:cubicBezTo>
                      <a:pt x="677926" y="790194"/>
                      <a:pt x="650240" y="822706"/>
                      <a:pt x="615950" y="848741"/>
                    </a:cubicBezTo>
                    <a:cubicBezTo>
                      <a:pt x="581660" y="874776"/>
                      <a:pt x="543052" y="894080"/>
                      <a:pt x="500253" y="906907"/>
                    </a:cubicBezTo>
                    <a:cubicBezTo>
                      <a:pt x="457454" y="919734"/>
                      <a:pt x="413639" y="926084"/>
                      <a:pt x="369062" y="926084"/>
                    </a:cubicBezTo>
                  </a:path>
                </a:pathLst>
              </a:custGeom>
              <a:solidFill>
                <a:srgbClr val="0B6C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1" name="Google Shape;751;p23"/>
              <p:cNvSpPr/>
              <p:nvPr/>
            </p:nvSpPr>
            <p:spPr>
              <a:xfrm>
                <a:off x="907669" y="88265"/>
                <a:ext cx="623824" cy="876300"/>
              </a:xfrm>
              <a:custGeom>
                <a:avLst/>
                <a:gdLst/>
                <a:ahLst/>
                <a:cxnLst/>
                <a:rect l="l" t="t" r="r" b="b"/>
                <a:pathLst>
                  <a:path w="623824" h="876300" extrusionOk="0">
                    <a:moveTo>
                      <a:pt x="0" y="0"/>
                    </a:moveTo>
                    <a:lnTo>
                      <a:pt x="602869" y="0"/>
                    </a:lnTo>
                    <a:lnTo>
                      <a:pt x="602869" y="245110"/>
                    </a:lnTo>
                    <a:lnTo>
                      <a:pt x="277241" y="245110"/>
                    </a:lnTo>
                    <a:lnTo>
                      <a:pt x="277241" y="320675"/>
                    </a:lnTo>
                    <a:lnTo>
                      <a:pt x="582930" y="320675"/>
                    </a:lnTo>
                    <a:lnTo>
                      <a:pt x="582930" y="549529"/>
                    </a:lnTo>
                    <a:lnTo>
                      <a:pt x="277241" y="549529"/>
                    </a:lnTo>
                    <a:lnTo>
                      <a:pt x="277241" y="631190"/>
                    </a:lnTo>
                    <a:lnTo>
                      <a:pt x="623824" y="631190"/>
                    </a:lnTo>
                    <a:lnTo>
                      <a:pt x="623824" y="876300"/>
                    </a:lnTo>
                    <a:lnTo>
                      <a:pt x="0" y="876300"/>
                    </a:lnTo>
                    <a:close/>
                  </a:path>
                </a:pathLst>
              </a:custGeom>
              <a:solidFill>
                <a:srgbClr val="0B6C37"/>
              </a:solidFill>
              <a:ln>
                <a:noFill/>
              </a:ln>
            </p:spPr>
          </p:sp>
          <p:sp>
            <p:nvSpPr>
              <p:cNvPr id="752" name="Google Shape;752;p23"/>
              <p:cNvSpPr/>
              <p:nvPr/>
            </p:nvSpPr>
            <p:spPr>
              <a:xfrm>
                <a:off x="1615567" y="63500"/>
                <a:ext cx="819532" cy="925830"/>
              </a:xfrm>
              <a:custGeom>
                <a:avLst/>
                <a:gdLst/>
                <a:ahLst/>
                <a:cxnLst/>
                <a:rect l="l" t="t" r="r" b="b"/>
                <a:pathLst>
                  <a:path w="819532" h="925830" extrusionOk="0">
                    <a:moveTo>
                      <a:pt x="0" y="462915"/>
                    </a:moveTo>
                    <a:cubicBezTo>
                      <a:pt x="0" y="392811"/>
                      <a:pt x="12446" y="329184"/>
                      <a:pt x="37084" y="272288"/>
                    </a:cubicBezTo>
                    <a:cubicBezTo>
                      <a:pt x="61722" y="215392"/>
                      <a:pt x="95631" y="166624"/>
                      <a:pt x="138557" y="126238"/>
                    </a:cubicBezTo>
                    <a:cubicBezTo>
                      <a:pt x="181483" y="85852"/>
                      <a:pt x="232029" y="54737"/>
                      <a:pt x="290195" y="32766"/>
                    </a:cubicBezTo>
                    <a:cubicBezTo>
                      <a:pt x="348361" y="10795"/>
                      <a:pt x="410591" y="0"/>
                      <a:pt x="476631" y="0"/>
                    </a:cubicBezTo>
                    <a:cubicBezTo>
                      <a:pt x="544322" y="0"/>
                      <a:pt x="608203" y="10922"/>
                      <a:pt x="668528" y="32766"/>
                    </a:cubicBezTo>
                    <a:cubicBezTo>
                      <a:pt x="728853" y="54610"/>
                      <a:pt x="779145" y="84074"/>
                      <a:pt x="819531" y="121285"/>
                    </a:cubicBezTo>
                    <a:lnTo>
                      <a:pt x="638810" y="339217"/>
                    </a:lnTo>
                    <a:cubicBezTo>
                      <a:pt x="622300" y="317754"/>
                      <a:pt x="601599" y="301498"/>
                      <a:pt x="576961" y="290322"/>
                    </a:cubicBezTo>
                    <a:cubicBezTo>
                      <a:pt x="552323" y="279146"/>
                      <a:pt x="524510" y="273558"/>
                      <a:pt x="494030" y="273558"/>
                    </a:cubicBezTo>
                    <a:cubicBezTo>
                      <a:pt x="469265" y="273558"/>
                      <a:pt x="446151" y="277876"/>
                      <a:pt x="424688" y="286512"/>
                    </a:cubicBezTo>
                    <a:cubicBezTo>
                      <a:pt x="403225" y="295148"/>
                      <a:pt x="384429" y="307721"/>
                      <a:pt x="368300" y="324231"/>
                    </a:cubicBezTo>
                    <a:cubicBezTo>
                      <a:pt x="352171" y="340741"/>
                      <a:pt x="339598" y="360807"/>
                      <a:pt x="330581" y="384302"/>
                    </a:cubicBezTo>
                    <a:cubicBezTo>
                      <a:pt x="321564" y="407797"/>
                      <a:pt x="316992" y="434086"/>
                      <a:pt x="316992" y="462915"/>
                    </a:cubicBezTo>
                    <a:cubicBezTo>
                      <a:pt x="316992" y="491744"/>
                      <a:pt x="321818" y="517525"/>
                      <a:pt x="331216" y="540258"/>
                    </a:cubicBezTo>
                    <a:cubicBezTo>
                      <a:pt x="340614" y="562991"/>
                      <a:pt x="353441" y="582549"/>
                      <a:pt x="369570" y="599059"/>
                    </a:cubicBezTo>
                    <a:cubicBezTo>
                      <a:pt x="385699" y="615569"/>
                      <a:pt x="404368" y="628142"/>
                      <a:pt x="425831" y="636778"/>
                    </a:cubicBezTo>
                    <a:cubicBezTo>
                      <a:pt x="447294" y="645414"/>
                      <a:pt x="470027" y="649732"/>
                      <a:pt x="493903" y="649732"/>
                    </a:cubicBezTo>
                    <a:cubicBezTo>
                      <a:pt x="527685" y="649732"/>
                      <a:pt x="556768" y="642747"/>
                      <a:pt x="581152" y="628650"/>
                    </a:cubicBezTo>
                    <a:cubicBezTo>
                      <a:pt x="605536" y="614553"/>
                      <a:pt x="624713" y="598170"/>
                      <a:pt x="638683" y="579120"/>
                    </a:cubicBezTo>
                    <a:lnTo>
                      <a:pt x="819404" y="795782"/>
                    </a:lnTo>
                    <a:cubicBezTo>
                      <a:pt x="779780" y="835406"/>
                      <a:pt x="731139" y="867029"/>
                      <a:pt x="673354" y="890524"/>
                    </a:cubicBezTo>
                    <a:cubicBezTo>
                      <a:pt x="615569" y="914019"/>
                      <a:pt x="549910" y="925830"/>
                      <a:pt x="476504" y="925830"/>
                    </a:cubicBezTo>
                    <a:cubicBezTo>
                      <a:pt x="410464" y="925830"/>
                      <a:pt x="348361" y="914654"/>
                      <a:pt x="290195" y="892429"/>
                    </a:cubicBezTo>
                    <a:cubicBezTo>
                      <a:pt x="232029" y="870204"/>
                      <a:pt x="181483" y="838581"/>
                      <a:pt x="138557" y="797814"/>
                    </a:cubicBezTo>
                    <a:cubicBezTo>
                      <a:pt x="95630" y="757047"/>
                      <a:pt x="61849" y="708279"/>
                      <a:pt x="37083" y="651764"/>
                    </a:cubicBezTo>
                    <a:cubicBezTo>
                      <a:pt x="12318" y="595249"/>
                      <a:pt x="0" y="532384"/>
                      <a:pt x="0" y="463042"/>
                    </a:cubicBezTo>
                  </a:path>
                </a:pathLst>
              </a:custGeom>
              <a:solidFill>
                <a:srgbClr val="0B6C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3" name="Google Shape;753;p23"/>
              <p:cNvSpPr/>
              <p:nvPr/>
            </p:nvSpPr>
            <p:spPr>
              <a:xfrm>
                <a:off x="2505583" y="88265"/>
                <a:ext cx="820801" cy="901192"/>
              </a:xfrm>
              <a:custGeom>
                <a:avLst/>
                <a:gdLst/>
                <a:ahLst/>
                <a:cxnLst/>
                <a:rect l="l" t="t" r="r" b="b"/>
                <a:pathLst>
                  <a:path w="820801" h="901192" extrusionOk="0">
                    <a:moveTo>
                      <a:pt x="406019" y="901192"/>
                    </a:moveTo>
                    <a:cubicBezTo>
                      <a:pt x="337566" y="901192"/>
                      <a:pt x="277876" y="891667"/>
                      <a:pt x="227203" y="872744"/>
                    </a:cubicBezTo>
                    <a:cubicBezTo>
                      <a:pt x="176530" y="853821"/>
                      <a:pt x="134112" y="827786"/>
                      <a:pt x="100330" y="794766"/>
                    </a:cubicBezTo>
                    <a:cubicBezTo>
                      <a:pt x="66548" y="761746"/>
                      <a:pt x="41275" y="722757"/>
                      <a:pt x="24765" y="677799"/>
                    </a:cubicBezTo>
                    <a:cubicBezTo>
                      <a:pt x="8255" y="632841"/>
                      <a:pt x="0" y="584327"/>
                      <a:pt x="0" y="532384"/>
                    </a:cubicBezTo>
                    <a:lnTo>
                      <a:pt x="0" y="0"/>
                    </a:lnTo>
                    <a:lnTo>
                      <a:pt x="294640" y="0"/>
                    </a:lnTo>
                    <a:lnTo>
                      <a:pt x="294640" y="500126"/>
                    </a:lnTo>
                    <a:cubicBezTo>
                      <a:pt x="294640" y="542163"/>
                      <a:pt x="304673" y="575056"/>
                      <a:pt x="324993" y="598551"/>
                    </a:cubicBezTo>
                    <a:cubicBezTo>
                      <a:pt x="345313" y="622046"/>
                      <a:pt x="373888" y="633857"/>
                      <a:pt x="411099" y="633857"/>
                    </a:cubicBezTo>
                    <a:cubicBezTo>
                      <a:pt x="448310" y="633857"/>
                      <a:pt x="476885" y="622046"/>
                      <a:pt x="497078" y="598551"/>
                    </a:cubicBezTo>
                    <a:cubicBezTo>
                      <a:pt x="517271" y="575056"/>
                      <a:pt x="527431" y="542290"/>
                      <a:pt x="527431" y="500126"/>
                    </a:cubicBezTo>
                    <a:lnTo>
                      <a:pt x="527431" y="0"/>
                    </a:lnTo>
                    <a:lnTo>
                      <a:pt x="820801" y="0"/>
                    </a:lnTo>
                    <a:lnTo>
                      <a:pt x="820801" y="532257"/>
                    </a:lnTo>
                    <a:cubicBezTo>
                      <a:pt x="820801" y="584200"/>
                      <a:pt x="811911" y="632714"/>
                      <a:pt x="794258" y="677672"/>
                    </a:cubicBezTo>
                    <a:cubicBezTo>
                      <a:pt x="776605" y="722630"/>
                      <a:pt x="750316" y="761619"/>
                      <a:pt x="715645" y="794639"/>
                    </a:cubicBezTo>
                    <a:cubicBezTo>
                      <a:pt x="680974" y="827659"/>
                      <a:pt x="637921" y="853694"/>
                      <a:pt x="586359" y="872617"/>
                    </a:cubicBezTo>
                    <a:cubicBezTo>
                      <a:pt x="534797" y="891540"/>
                      <a:pt x="474726" y="901065"/>
                      <a:pt x="406273" y="901065"/>
                    </a:cubicBezTo>
                  </a:path>
                </a:pathLst>
              </a:custGeom>
              <a:solidFill>
                <a:srgbClr val="0B6C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54" name="Google Shape;754;p23"/>
            <p:cNvGrpSpPr/>
            <p:nvPr/>
          </p:nvGrpSpPr>
          <p:grpSpPr>
            <a:xfrm>
              <a:off x="2049460" y="73794"/>
              <a:ext cx="1658670" cy="324112"/>
              <a:chOff x="63500" y="63500"/>
              <a:chExt cx="4484497" cy="876300"/>
            </a:xfrm>
          </p:grpSpPr>
          <p:sp>
            <p:nvSpPr>
              <p:cNvPr id="755" name="Google Shape;755;p23"/>
              <p:cNvSpPr/>
              <p:nvPr/>
            </p:nvSpPr>
            <p:spPr>
              <a:xfrm>
                <a:off x="63500" y="63500"/>
                <a:ext cx="883793" cy="876300"/>
              </a:xfrm>
              <a:custGeom>
                <a:avLst/>
                <a:gdLst/>
                <a:ahLst/>
                <a:cxnLst/>
                <a:rect l="l" t="t" r="r" b="b"/>
                <a:pathLst>
                  <a:path w="883793" h="876300" extrusionOk="0">
                    <a:moveTo>
                      <a:pt x="288417" y="527304"/>
                    </a:moveTo>
                    <a:lnTo>
                      <a:pt x="285877" y="527304"/>
                    </a:lnTo>
                    <a:lnTo>
                      <a:pt x="285877" y="876300"/>
                    </a:lnTo>
                    <a:lnTo>
                      <a:pt x="0" y="876300"/>
                    </a:lnTo>
                    <a:lnTo>
                      <a:pt x="0" y="0"/>
                    </a:lnTo>
                    <a:lnTo>
                      <a:pt x="284734" y="0"/>
                    </a:lnTo>
                    <a:lnTo>
                      <a:pt x="284734" y="323088"/>
                    </a:lnTo>
                    <a:lnTo>
                      <a:pt x="287274" y="323088"/>
                    </a:lnTo>
                    <a:lnTo>
                      <a:pt x="521081" y="0"/>
                    </a:lnTo>
                    <a:lnTo>
                      <a:pt x="867664" y="0"/>
                    </a:lnTo>
                    <a:lnTo>
                      <a:pt x="538480" y="401066"/>
                    </a:lnTo>
                    <a:lnTo>
                      <a:pt x="883793" y="876300"/>
                    </a:lnTo>
                    <a:lnTo>
                      <a:pt x="522351" y="876300"/>
                    </a:lnTo>
                    <a:close/>
                  </a:path>
                </a:pathLst>
              </a:custGeom>
              <a:solidFill>
                <a:srgbClr val="95C43D"/>
              </a:solidFill>
              <a:ln>
                <a:noFill/>
              </a:ln>
            </p:spPr>
          </p:sp>
          <p:sp>
            <p:nvSpPr>
              <p:cNvPr id="756" name="Google Shape;756;p23"/>
              <p:cNvSpPr/>
              <p:nvPr/>
            </p:nvSpPr>
            <p:spPr>
              <a:xfrm>
                <a:off x="1010412" y="63500"/>
                <a:ext cx="623824" cy="876300"/>
              </a:xfrm>
              <a:custGeom>
                <a:avLst/>
                <a:gdLst/>
                <a:ahLst/>
                <a:cxnLst/>
                <a:rect l="l" t="t" r="r" b="b"/>
                <a:pathLst>
                  <a:path w="623824" h="876300" extrusionOk="0">
                    <a:moveTo>
                      <a:pt x="0" y="0"/>
                    </a:moveTo>
                    <a:lnTo>
                      <a:pt x="602742" y="0"/>
                    </a:lnTo>
                    <a:lnTo>
                      <a:pt x="602742"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95C43D"/>
              </a:solidFill>
              <a:ln>
                <a:noFill/>
              </a:ln>
            </p:spPr>
          </p:sp>
          <p:sp>
            <p:nvSpPr>
              <p:cNvPr id="757" name="Google Shape;757;p23"/>
              <p:cNvSpPr/>
              <p:nvPr/>
            </p:nvSpPr>
            <p:spPr>
              <a:xfrm>
                <a:off x="1757934" y="63500"/>
                <a:ext cx="815848" cy="876300"/>
              </a:xfrm>
              <a:custGeom>
                <a:avLst/>
                <a:gdLst/>
                <a:ahLst/>
                <a:cxnLst/>
                <a:rect l="l" t="t" r="r" b="b"/>
                <a:pathLst>
                  <a:path w="815848" h="876300" extrusionOk="0">
                    <a:moveTo>
                      <a:pt x="0" y="0"/>
                    </a:moveTo>
                    <a:lnTo>
                      <a:pt x="293370" y="0"/>
                    </a:lnTo>
                    <a:lnTo>
                      <a:pt x="543433" y="444373"/>
                    </a:lnTo>
                    <a:lnTo>
                      <a:pt x="548386" y="444373"/>
                    </a:lnTo>
                    <a:lnTo>
                      <a:pt x="536067" y="0"/>
                    </a:lnTo>
                    <a:lnTo>
                      <a:pt x="815848" y="0"/>
                    </a:lnTo>
                    <a:lnTo>
                      <a:pt x="815848" y="876300"/>
                    </a:lnTo>
                    <a:lnTo>
                      <a:pt x="514985" y="876300"/>
                    </a:lnTo>
                    <a:lnTo>
                      <a:pt x="272415" y="457962"/>
                    </a:lnTo>
                    <a:lnTo>
                      <a:pt x="267462" y="457962"/>
                    </a:lnTo>
                    <a:lnTo>
                      <a:pt x="279781" y="876300"/>
                    </a:lnTo>
                    <a:lnTo>
                      <a:pt x="0" y="876300"/>
                    </a:lnTo>
                    <a:close/>
                  </a:path>
                </a:pathLst>
              </a:custGeom>
              <a:solidFill>
                <a:srgbClr val="95C43D"/>
              </a:solidFill>
              <a:ln>
                <a:noFill/>
              </a:ln>
            </p:spPr>
          </p:sp>
          <p:sp>
            <p:nvSpPr>
              <p:cNvPr id="758" name="Google Shape;758;p23"/>
              <p:cNvSpPr/>
              <p:nvPr/>
            </p:nvSpPr>
            <p:spPr>
              <a:xfrm>
                <a:off x="2624455" y="63500"/>
                <a:ext cx="972820" cy="876300"/>
              </a:xfrm>
              <a:custGeom>
                <a:avLst/>
                <a:gdLst/>
                <a:ahLst/>
                <a:cxnLst/>
                <a:rect l="l" t="t" r="r" b="b"/>
                <a:pathLst>
                  <a:path w="972820" h="876300" extrusionOk="0">
                    <a:moveTo>
                      <a:pt x="625094" y="876300"/>
                    </a:moveTo>
                    <a:lnTo>
                      <a:pt x="330454" y="876300"/>
                    </a:lnTo>
                    <a:lnTo>
                      <a:pt x="330454" y="517398"/>
                    </a:lnTo>
                    <a:lnTo>
                      <a:pt x="0" y="0"/>
                    </a:lnTo>
                    <a:lnTo>
                      <a:pt x="355219" y="0"/>
                    </a:lnTo>
                    <a:lnTo>
                      <a:pt x="493903" y="257429"/>
                    </a:lnTo>
                    <a:lnTo>
                      <a:pt x="626237" y="0"/>
                    </a:lnTo>
                    <a:lnTo>
                      <a:pt x="972820" y="0"/>
                    </a:lnTo>
                    <a:lnTo>
                      <a:pt x="625094" y="517398"/>
                    </a:lnTo>
                    <a:close/>
                  </a:path>
                </a:pathLst>
              </a:custGeom>
              <a:solidFill>
                <a:srgbClr val="95C43D"/>
              </a:solidFill>
              <a:ln>
                <a:noFill/>
              </a:ln>
            </p:spPr>
          </p:sp>
          <p:sp>
            <p:nvSpPr>
              <p:cNvPr id="759" name="Google Shape;759;p23"/>
              <p:cNvSpPr/>
              <p:nvPr/>
            </p:nvSpPr>
            <p:spPr>
              <a:xfrm>
                <a:off x="3547872" y="63500"/>
                <a:ext cx="1000125" cy="876300"/>
              </a:xfrm>
              <a:custGeom>
                <a:avLst/>
                <a:gdLst/>
                <a:ahLst/>
                <a:cxnLst/>
                <a:rect l="l" t="t" r="r" b="b"/>
                <a:pathLst>
                  <a:path w="1000125" h="876300" extrusionOk="0">
                    <a:moveTo>
                      <a:pt x="497586" y="305689"/>
                    </a:moveTo>
                    <a:lnTo>
                      <a:pt x="425704" y="522351"/>
                    </a:lnTo>
                    <a:lnTo>
                      <a:pt x="568071" y="522351"/>
                    </a:lnTo>
                    <a:close/>
                    <a:moveTo>
                      <a:pt x="345313" y="0"/>
                    </a:moveTo>
                    <a:lnTo>
                      <a:pt x="658495" y="0"/>
                    </a:lnTo>
                    <a:lnTo>
                      <a:pt x="1000125" y="876300"/>
                    </a:lnTo>
                    <a:lnTo>
                      <a:pt x="679450" y="876300"/>
                    </a:lnTo>
                    <a:lnTo>
                      <a:pt x="633603" y="747522"/>
                    </a:lnTo>
                    <a:lnTo>
                      <a:pt x="355219" y="747522"/>
                    </a:lnTo>
                    <a:lnTo>
                      <a:pt x="311912" y="876300"/>
                    </a:lnTo>
                    <a:lnTo>
                      <a:pt x="0" y="876300"/>
                    </a:lnTo>
                    <a:close/>
                  </a:path>
                </a:pathLst>
              </a:custGeom>
              <a:solidFill>
                <a:srgbClr val="95C43D"/>
              </a:solidFill>
              <a:ln>
                <a:noFill/>
              </a:ln>
            </p:spPr>
          </p:sp>
        </p:grpSp>
        <p:grpSp>
          <p:nvGrpSpPr>
            <p:cNvPr id="760" name="Google Shape;760;p23"/>
            <p:cNvGrpSpPr/>
            <p:nvPr/>
          </p:nvGrpSpPr>
          <p:grpSpPr>
            <a:xfrm>
              <a:off x="2417541" y="519872"/>
              <a:ext cx="1464106" cy="324117"/>
              <a:chOff x="63500" y="63500"/>
              <a:chExt cx="3958463" cy="876300"/>
            </a:xfrm>
          </p:grpSpPr>
          <p:sp>
            <p:nvSpPr>
              <p:cNvPr id="761" name="Google Shape;761;p23"/>
              <p:cNvSpPr/>
              <p:nvPr/>
            </p:nvSpPr>
            <p:spPr>
              <a:xfrm>
                <a:off x="63500" y="63500"/>
                <a:ext cx="623824" cy="876300"/>
              </a:xfrm>
              <a:custGeom>
                <a:avLst/>
                <a:gdLst/>
                <a:ahLst/>
                <a:cxnLst/>
                <a:rect l="l" t="t" r="r" b="b"/>
                <a:pathLst>
                  <a:path w="623824" h="876300" extrusionOk="0">
                    <a:moveTo>
                      <a:pt x="0" y="0"/>
                    </a:moveTo>
                    <a:lnTo>
                      <a:pt x="602869" y="0"/>
                    </a:lnTo>
                    <a:lnTo>
                      <a:pt x="602869"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0B6C37"/>
              </a:solidFill>
              <a:ln>
                <a:noFill/>
              </a:ln>
            </p:spPr>
          </p:sp>
          <p:sp>
            <p:nvSpPr>
              <p:cNvPr id="762" name="Google Shape;762;p23"/>
              <p:cNvSpPr/>
              <p:nvPr/>
            </p:nvSpPr>
            <p:spPr>
              <a:xfrm>
                <a:off x="709549" y="63500"/>
                <a:ext cx="1000252" cy="876300"/>
              </a:xfrm>
              <a:custGeom>
                <a:avLst/>
                <a:gdLst/>
                <a:ahLst/>
                <a:cxnLst/>
                <a:rect l="l" t="t" r="r" b="b"/>
                <a:pathLst>
                  <a:path w="1000252" h="876300" extrusionOk="0">
                    <a:moveTo>
                      <a:pt x="497713" y="305689"/>
                    </a:moveTo>
                    <a:lnTo>
                      <a:pt x="425831" y="522351"/>
                    </a:lnTo>
                    <a:lnTo>
                      <a:pt x="568198" y="522351"/>
                    </a:lnTo>
                    <a:close/>
                    <a:moveTo>
                      <a:pt x="345440" y="0"/>
                    </a:moveTo>
                    <a:lnTo>
                      <a:pt x="658622" y="0"/>
                    </a:lnTo>
                    <a:lnTo>
                      <a:pt x="1000252" y="876300"/>
                    </a:lnTo>
                    <a:lnTo>
                      <a:pt x="679577" y="876300"/>
                    </a:lnTo>
                    <a:lnTo>
                      <a:pt x="633857" y="747522"/>
                    </a:lnTo>
                    <a:lnTo>
                      <a:pt x="355346" y="747522"/>
                    </a:lnTo>
                    <a:lnTo>
                      <a:pt x="312039" y="876300"/>
                    </a:lnTo>
                    <a:lnTo>
                      <a:pt x="0" y="876300"/>
                    </a:lnTo>
                    <a:close/>
                  </a:path>
                </a:pathLst>
              </a:custGeom>
              <a:solidFill>
                <a:srgbClr val="0B6C37"/>
              </a:solidFill>
              <a:ln>
                <a:noFill/>
              </a:ln>
            </p:spPr>
          </p:sp>
          <p:sp>
            <p:nvSpPr>
              <p:cNvPr id="763" name="Google Shape;763;p23"/>
              <p:cNvSpPr/>
              <p:nvPr/>
            </p:nvSpPr>
            <p:spPr>
              <a:xfrm>
                <a:off x="1771650" y="63500"/>
                <a:ext cx="587883" cy="876300"/>
              </a:xfrm>
              <a:custGeom>
                <a:avLst/>
                <a:gdLst/>
                <a:ahLst/>
                <a:cxnLst/>
                <a:rect l="l" t="t" r="r" b="b"/>
                <a:pathLst>
                  <a:path w="587883" h="876300" extrusionOk="0">
                    <a:moveTo>
                      <a:pt x="0" y="0"/>
                    </a:moveTo>
                    <a:lnTo>
                      <a:pt x="297053" y="0"/>
                    </a:lnTo>
                    <a:lnTo>
                      <a:pt x="297053" y="622554"/>
                    </a:lnTo>
                    <a:lnTo>
                      <a:pt x="587883" y="622554"/>
                    </a:lnTo>
                    <a:lnTo>
                      <a:pt x="587883" y="876300"/>
                    </a:lnTo>
                    <a:lnTo>
                      <a:pt x="0" y="876300"/>
                    </a:lnTo>
                    <a:close/>
                  </a:path>
                </a:pathLst>
              </a:custGeom>
              <a:solidFill>
                <a:srgbClr val="0B6C37"/>
              </a:solidFill>
              <a:ln>
                <a:noFill/>
              </a:ln>
            </p:spPr>
          </p:sp>
          <p:sp>
            <p:nvSpPr>
              <p:cNvPr id="764" name="Google Shape;764;p23"/>
              <p:cNvSpPr/>
              <p:nvPr/>
            </p:nvSpPr>
            <p:spPr>
              <a:xfrm>
                <a:off x="2375662" y="63500"/>
                <a:ext cx="725297" cy="876300"/>
              </a:xfrm>
              <a:custGeom>
                <a:avLst/>
                <a:gdLst/>
                <a:ahLst/>
                <a:cxnLst/>
                <a:rect l="l" t="t" r="r" b="b"/>
                <a:pathLst>
                  <a:path w="725297" h="876300" extrusionOk="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a:ln>
                <a:noFill/>
              </a:ln>
            </p:spPr>
          </p:sp>
          <p:sp>
            <p:nvSpPr>
              <p:cNvPr id="765" name="Google Shape;765;p23"/>
              <p:cNvSpPr/>
              <p:nvPr/>
            </p:nvSpPr>
            <p:spPr>
              <a:xfrm>
                <a:off x="3192526" y="63500"/>
                <a:ext cx="829437" cy="876300"/>
              </a:xfrm>
              <a:custGeom>
                <a:avLst/>
                <a:gdLst/>
                <a:ahLst/>
                <a:cxnLst/>
                <a:rect l="l" t="t" r="r" b="b"/>
                <a:pathLst>
                  <a:path w="829437" h="876300" extrusionOk="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437" y="0"/>
                    </a:lnTo>
                    <a:lnTo>
                      <a:pt x="829437" y="876300"/>
                    </a:lnTo>
                    <a:lnTo>
                      <a:pt x="534796" y="876300"/>
                    </a:lnTo>
                    <a:close/>
                  </a:path>
                </a:pathLst>
              </a:custGeom>
              <a:solidFill>
                <a:srgbClr val="0B6C37"/>
              </a:solidFill>
              <a:ln>
                <a:noFill/>
              </a:ln>
            </p:spPr>
          </p:sp>
        </p:grpSp>
        <p:grpSp>
          <p:nvGrpSpPr>
            <p:cNvPr id="766" name="Google Shape;766;p23"/>
            <p:cNvGrpSpPr/>
            <p:nvPr/>
          </p:nvGrpSpPr>
          <p:grpSpPr>
            <a:xfrm>
              <a:off x="2027726" y="1430221"/>
              <a:ext cx="1894661" cy="209690"/>
              <a:chOff x="63500" y="63500"/>
              <a:chExt cx="5122545" cy="566928"/>
            </a:xfrm>
          </p:grpSpPr>
          <p:sp>
            <p:nvSpPr>
              <p:cNvPr id="767" name="Google Shape;767;p23"/>
              <p:cNvSpPr/>
              <p:nvPr/>
            </p:nvSpPr>
            <p:spPr>
              <a:xfrm>
                <a:off x="63500" y="63500"/>
                <a:ext cx="496824" cy="566801"/>
              </a:xfrm>
              <a:custGeom>
                <a:avLst/>
                <a:gdLst/>
                <a:ahLst/>
                <a:cxnLst/>
                <a:rect l="l" t="t" r="r" b="b"/>
                <a:pathLst>
                  <a:path w="496824" h="566801" extrusionOk="0">
                    <a:moveTo>
                      <a:pt x="415163" y="140208"/>
                    </a:moveTo>
                    <a:cubicBezTo>
                      <a:pt x="400939" y="120904"/>
                      <a:pt x="382397" y="106807"/>
                      <a:pt x="359537" y="97917"/>
                    </a:cubicBezTo>
                    <a:cubicBezTo>
                      <a:pt x="336677" y="89027"/>
                      <a:pt x="314325" y="84582"/>
                      <a:pt x="292481" y="84582"/>
                    </a:cubicBezTo>
                    <a:cubicBezTo>
                      <a:pt x="264541" y="84582"/>
                      <a:pt x="239141" y="89662"/>
                      <a:pt x="216281" y="99822"/>
                    </a:cubicBezTo>
                    <a:cubicBezTo>
                      <a:pt x="193421" y="109982"/>
                      <a:pt x="173736" y="123952"/>
                      <a:pt x="157226" y="141732"/>
                    </a:cubicBezTo>
                    <a:cubicBezTo>
                      <a:pt x="140716" y="159512"/>
                      <a:pt x="128016" y="180340"/>
                      <a:pt x="119126" y="204216"/>
                    </a:cubicBezTo>
                    <a:cubicBezTo>
                      <a:pt x="110236" y="228092"/>
                      <a:pt x="105791" y="254000"/>
                      <a:pt x="105791" y="281940"/>
                    </a:cubicBezTo>
                    <a:cubicBezTo>
                      <a:pt x="105791" y="311404"/>
                      <a:pt x="110109" y="338328"/>
                      <a:pt x="118745" y="362712"/>
                    </a:cubicBezTo>
                    <a:cubicBezTo>
                      <a:pt x="127381" y="387096"/>
                      <a:pt x="139700" y="407924"/>
                      <a:pt x="155829" y="425450"/>
                    </a:cubicBezTo>
                    <a:cubicBezTo>
                      <a:pt x="171958" y="442976"/>
                      <a:pt x="191008" y="456565"/>
                      <a:pt x="213360" y="466217"/>
                    </a:cubicBezTo>
                    <a:cubicBezTo>
                      <a:pt x="235712" y="475869"/>
                      <a:pt x="260858" y="480695"/>
                      <a:pt x="288798" y="480695"/>
                    </a:cubicBezTo>
                    <a:cubicBezTo>
                      <a:pt x="317754" y="480695"/>
                      <a:pt x="343408" y="474980"/>
                      <a:pt x="365760" y="463550"/>
                    </a:cubicBezTo>
                    <a:cubicBezTo>
                      <a:pt x="388112" y="452120"/>
                      <a:pt x="406146" y="437007"/>
                      <a:pt x="419862" y="418211"/>
                    </a:cubicBezTo>
                    <a:lnTo>
                      <a:pt x="496824" y="472313"/>
                    </a:lnTo>
                    <a:cubicBezTo>
                      <a:pt x="472948" y="502285"/>
                      <a:pt x="443738" y="525526"/>
                      <a:pt x="409194" y="542036"/>
                    </a:cubicBezTo>
                    <a:cubicBezTo>
                      <a:pt x="374650" y="558546"/>
                      <a:pt x="334264" y="566801"/>
                      <a:pt x="288036" y="566801"/>
                    </a:cubicBezTo>
                    <a:cubicBezTo>
                      <a:pt x="245872" y="566801"/>
                      <a:pt x="207137" y="559816"/>
                      <a:pt x="171958" y="545846"/>
                    </a:cubicBezTo>
                    <a:cubicBezTo>
                      <a:pt x="136779" y="531876"/>
                      <a:pt x="106299" y="512318"/>
                      <a:pt x="80899" y="487172"/>
                    </a:cubicBezTo>
                    <a:cubicBezTo>
                      <a:pt x="55499" y="462026"/>
                      <a:pt x="35687" y="432181"/>
                      <a:pt x="21463" y="397256"/>
                    </a:cubicBezTo>
                    <a:cubicBezTo>
                      <a:pt x="7239" y="362331"/>
                      <a:pt x="0" y="323977"/>
                      <a:pt x="0" y="281813"/>
                    </a:cubicBezTo>
                    <a:cubicBezTo>
                      <a:pt x="0" y="238633"/>
                      <a:pt x="7493" y="199644"/>
                      <a:pt x="22479" y="164846"/>
                    </a:cubicBezTo>
                    <a:cubicBezTo>
                      <a:pt x="37465" y="130048"/>
                      <a:pt x="58039" y="100457"/>
                      <a:pt x="84201" y="76073"/>
                    </a:cubicBezTo>
                    <a:cubicBezTo>
                      <a:pt x="110363" y="51689"/>
                      <a:pt x="141224" y="32893"/>
                      <a:pt x="176784" y="19685"/>
                    </a:cubicBezTo>
                    <a:cubicBezTo>
                      <a:pt x="212344" y="6477"/>
                      <a:pt x="250825" y="0"/>
                      <a:pt x="292481" y="0"/>
                    </a:cubicBezTo>
                    <a:cubicBezTo>
                      <a:pt x="309753" y="0"/>
                      <a:pt x="327787" y="1651"/>
                      <a:pt x="346583" y="4953"/>
                    </a:cubicBezTo>
                    <a:cubicBezTo>
                      <a:pt x="365379" y="8255"/>
                      <a:pt x="383413" y="13335"/>
                      <a:pt x="400685" y="20193"/>
                    </a:cubicBezTo>
                    <a:cubicBezTo>
                      <a:pt x="417957" y="27051"/>
                      <a:pt x="434213" y="35560"/>
                      <a:pt x="449453" y="45720"/>
                    </a:cubicBezTo>
                    <a:cubicBezTo>
                      <a:pt x="464693" y="55880"/>
                      <a:pt x="477647" y="68072"/>
                      <a:pt x="488315" y="82296"/>
                    </a:cubicBezTo>
                    <a:close/>
                  </a:path>
                </a:pathLst>
              </a:custGeom>
              <a:solidFill>
                <a:srgbClr val="4B3C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8" name="Google Shape;768;p23"/>
              <p:cNvSpPr/>
              <p:nvPr/>
            </p:nvSpPr>
            <p:spPr>
              <a:xfrm>
                <a:off x="591947" y="63500"/>
                <a:ext cx="579882" cy="566928"/>
              </a:xfrm>
              <a:custGeom>
                <a:avLst/>
                <a:gdLst/>
                <a:ahLst/>
                <a:cxnLst/>
                <a:rect l="l" t="t" r="r" b="b"/>
                <a:pathLst>
                  <a:path w="579882" h="566928" extrusionOk="0">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543" y="442087"/>
                      <a:pt x="424053" y="424307"/>
                    </a:cubicBezTo>
                    <a:cubicBezTo>
                      <a:pt x="440563" y="406527"/>
                      <a:pt x="453263" y="385572"/>
                      <a:pt x="462153" y="361442"/>
                    </a:cubicBezTo>
                    <a:cubicBezTo>
                      <a:pt x="471043" y="337312"/>
                      <a:pt x="475488" y="310769"/>
                      <a:pt x="475488" y="281813"/>
                    </a:cubicBezTo>
                    <a:cubicBezTo>
                      <a:pt x="475488" y="253873"/>
                      <a:pt x="471043" y="227965"/>
                      <a:pt x="462153" y="204089"/>
                    </a:cubicBezTo>
                    <a:cubicBezTo>
                      <a:pt x="453263" y="180213"/>
                      <a:pt x="440690" y="159385"/>
                      <a:pt x="424434" y="141605"/>
                    </a:cubicBezTo>
                    <a:cubicBezTo>
                      <a:pt x="408178" y="123825"/>
                      <a:pt x="388620" y="109855"/>
                      <a:pt x="365760" y="99695"/>
                    </a:cubicBezTo>
                    <a:cubicBezTo>
                      <a:pt x="342900" y="89535"/>
                      <a:pt x="317500" y="84455"/>
                      <a:pt x="289560" y="84455"/>
                    </a:cubicBezTo>
                    <a:cubicBezTo>
                      <a:pt x="261620" y="84455"/>
                      <a:pt x="236347" y="89535"/>
                      <a:pt x="213741" y="99695"/>
                    </a:cubicBezTo>
                    <a:cubicBezTo>
                      <a:pt x="191135" y="109855"/>
                      <a:pt x="171704" y="123825"/>
                      <a:pt x="155448" y="141605"/>
                    </a:cubicBezTo>
                    <a:cubicBezTo>
                      <a:pt x="139192" y="159385"/>
                      <a:pt x="126619" y="180213"/>
                      <a:pt x="117729" y="204089"/>
                    </a:cubicBezTo>
                    <a:cubicBezTo>
                      <a:pt x="108839" y="227965"/>
                      <a:pt x="104394" y="253873"/>
                      <a:pt x="104394" y="281813"/>
                    </a:cubicBezTo>
                    <a:moveTo>
                      <a:pt x="0" y="281813"/>
                    </a:moveTo>
                    <a:cubicBezTo>
                      <a:pt x="0" y="238633"/>
                      <a:pt x="7239" y="199644"/>
                      <a:pt x="21717" y="164846"/>
                    </a:cubicBezTo>
                    <a:cubicBezTo>
                      <a:pt x="36195" y="130048"/>
                      <a:pt x="56261" y="100457"/>
                      <a:pt x="81915" y="76073"/>
                    </a:cubicBezTo>
                    <a:cubicBezTo>
                      <a:pt x="107569" y="51689"/>
                      <a:pt x="138049" y="32893"/>
                      <a:pt x="173355" y="19685"/>
                    </a:cubicBezTo>
                    <a:cubicBezTo>
                      <a:pt x="208661" y="6477"/>
                      <a:pt x="247269" y="0"/>
                      <a:pt x="288925" y="0"/>
                    </a:cubicBezTo>
                    <a:cubicBezTo>
                      <a:pt x="331089" y="0"/>
                      <a:pt x="369951" y="6604"/>
                      <a:pt x="405511" y="19812"/>
                    </a:cubicBezTo>
                    <a:cubicBezTo>
                      <a:pt x="441071" y="33020"/>
                      <a:pt x="471678" y="51816"/>
                      <a:pt x="497586" y="76200"/>
                    </a:cubicBezTo>
                    <a:cubicBezTo>
                      <a:pt x="523494" y="100584"/>
                      <a:pt x="543687" y="130175"/>
                      <a:pt x="558165" y="164973"/>
                    </a:cubicBezTo>
                    <a:cubicBezTo>
                      <a:pt x="572643" y="199771"/>
                      <a:pt x="579882" y="238760"/>
                      <a:pt x="579882" y="281940"/>
                    </a:cubicBezTo>
                    <a:cubicBezTo>
                      <a:pt x="579882" y="324104"/>
                      <a:pt x="572643" y="362585"/>
                      <a:pt x="558165" y="397383"/>
                    </a:cubicBezTo>
                    <a:cubicBezTo>
                      <a:pt x="543687" y="432181"/>
                      <a:pt x="523494" y="462153"/>
                      <a:pt x="497586" y="487299"/>
                    </a:cubicBezTo>
                    <a:cubicBezTo>
                      <a:pt x="471678" y="512445"/>
                      <a:pt x="440944" y="532003"/>
                      <a:pt x="405384" y="545973"/>
                    </a:cubicBezTo>
                    <a:cubicBezTo>
                      <a:pt x="369824"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 name="Google Shape;769;p23"/>
              <p:cNvSpPr/>
              <p:nvPr/>
            </p:nvSpPr>
            <p:spPr>
              <a:xfrm>
                <a:off x="1264793" y="77216"/>
                <a:ext cx="475234" cy="539242"/>
              </a:xfrm>
              <a:custGeom>
                <a:avLst/>
                <a:gdLst/>
                <a:ahLst/>
                <a:cxnLst/>
                <a:rect l="l" t="t" r="r" b="b"/>
                <a:pathLst>
                  <a:path w="475234" h="539242" extrusionOk="0">
                    <a:moveTo>
                      <a:pt x="0" y="0"/>
                    </a:moveTo>
                    <a:lnTo>
                      <a:pt x="127127" y="0"/>
                    </a:lnTo>
                    <a:lnTo>
                      <a:pt x="377698" y="403733"/>
                    </a:lnTo>
                    <a:lnTo>
                      <a:pt x="379222" y="403733"/>
                    </a:lnTo>
                    <a:lnTo>
                      <a:pt x="379222" y="0"/>
                    </a:lnTo>
                    <a:lnTo>
                      <a:pt x="475234" y="0"/>
                    </a:lnTo>
                    <a:lnTo>
                      <a:pt x="475234" y="539242"/>
                    </a:lnTo>
                    <a:lnTo>
                      <a:pt x="353314" y="539242"/>
                    </a:lnTo>
                    <a:lnTo>
                      <a:pt x="97409" y="122682"/>
                    </a:lnTo>
                    <a:lnTo>
                      <a:pt x="95885" y="122682"/>
                    </a:lnTo>
                    <a:lnTo>
                      <a:pt x="95885" y="539242"/>
                    </a:lnTo>
                    <a:lnTo>
                      <a:pt x="0" y="539242"/>
                    </a:lnTo>
                    <a:close/>
                  </a:path>
                </a:pathLst>
              </a:custGeom>
              <a:solidFill>
                <a:srgbClr val="4B3C81"/>
              </a:solidFill>
              <a:ln>
                <a:noFill/>
              </a:ln>
            </p:spPr>
          </p:sp>
          <p:sp>
            <p:nvSpPr>
              <p:cNvPr id="770" name="Google Shape;770;p23"/>
              <p:cNvSpPr/>
              <p:nvPr/>
            </p:nvSpPr>
            <p:spPr>
              <a:xfrm>
                <a:off x="1791081" y="77216"/>
                <a:ext cx="512572" cy="539242"/>
              </a:xfrm>
              <a:custGeom>
                <a:avLst/>
                <a:gdLst/>
                <a:ahLst/>
                <a:cxnLst/>
                <a:rect l="l" t="t" r="r" b="b"/>
                <a:pathLst>
                  <a:path w="512572" h="539242" extrusionOk="0">
                    <a:moveTo>
                      <a:pt x="0" y="0"/>
                    </a:moveTo>
                    <a:lnTo>
                      <a:pt x="107442" y="0"/>
                    </a:lnTo>
                    <a:lnTo>
                      <a:pt x="255905" y="415163"/>
                    </a:lnTo>
                    <a:lnTo>
                      <a:pt x="258953" y="415163"/>
                    </a:lnTo>
                    <a:lnTo>
                      <a:pt x="409067" y="0"/>
                    </a:lnTo>
                    <a:lnTo>
                      <a:pt x="512572" y="0"/>
                    </a:lnTo>
                    <a:lnTo>
                      <a:pt x="296291" y="539242"/>
                    </a:lnTo>
                    <a:lnTo>
                      <a:pt x="213233" y="539242"/>
                    </a:lnTo>
                    <a:close/>
                  </a:path>
                </a:pathLst>
              </a:custGeom>
              <a:solidFill>
                <a:srgbClr val="4B3C81"/>
              </a:solidFill>
              <a:ln>
                <a:noFill/>
              </a:ln>
            </p:spPr>
          </p:sp>
          <p:sp>
            <p:nvSpPr>
              <p:cNvPr id="771" name="Google Shape;771;p23"/>
              <p:cNvSpPr/>
              <p:nvPr/>
            </p:nvSpPr>
            <p:spPr>
              <a:xfrm>
                <a:off x="2355469" y="77216"/>
                <a:ext cx="370967" cy="539496"/>
              </a:xfrm>
              <a:custGeom>
                <a:avLst/>
                <a:gdLst/>
                <a:ahLst/>
                <a:cxnLst/>
                <a:rect l="l" t="t" r="r" b="b"/>
                <a:pathLst>
                  <a:path w="370967" h="539496" extrusionOk="0">
                    <a:moveTo>
                      <a:pt x="0" y="0"/>
                    </a:moveTo>
                    <a:lnTo>
                      <a:pt x="357251" y="0"/>
                    </a:lnTo>
                    <a:lnTo>
                      <a:pt x="357251" y="83820"/>
                    </a:lnTo>
                    <a:lnTo>
                      <a:pt x="96012" y="83820"/>
                    </a:lnTo>
                    <a:lnTo>
                      <a:pt x="96012" y="220980"/>
                    </a:lnTo>
                    <a:lnTo>
                      <a:pt x="343535" y="220980"/>
                    </a:lnTo>
                    <a:lnTo>
                      <a:pt x="343535" y="301752"/>
                    </a:lnTo>
                    <a:lnTo>
                      <a:pt x="96012" y="301752"/>
                    </a:lnTo>
                    <a:lnTo>
                      <a:pt x="96012" y="454152"/>
                    </a:lnTo>
                    <a:lnTo>
                      <a:pt x="370967" y="454152"/>
                    </a:lnTo>
                    <a:lnTo>
                      <a:pt x="370967" y="539496"/>
                    </a:lnTo>
                    <a:lnTo>
                      <a:pt x="0" y="539496"/>
                    </a:lnTo>
                    <a:close/>
                  </a:path>
                </a:pathLst>
              </a:custGeom>
              <a:solidFill>
                <a:srgbClr val="4B3C81"/>
              </a:solidFill>
              <a:ln>
                <a:noFill/>
              </a:ln>
            </p:spPr>
          </p:sp>
          <p:sp>
            <p:nvSpPr>
              <p:cNvPr id="772" name="Google Shape;772;p23"/>
              <p:cNvSpPr/>
              <p:nvPr/>
            </p:nvSpPr>
            <p:spPr>
              <a:xfrm>
                <a:off x="2820797" y="77216"/>
                <a:ext cx="475488" cy="539242"/>
              </a:xfrm>
              <a:custGeom>
                <a:avLst/>
                <a:gdLst/>
                <a:ahLst/>
                <a:cxnLst/>
                <a:rect l="l" t="t" r="r" b="b"/>
                <a:pathLst>
                  <a:path w="475488" h="539242" extrusionOk="0">
                    <a:moveTo>
                      <a:pt x="127" y="0"/>
                    </a:moveTo>
                    <a:lnTo>
                      <a:pt x="127381" y="0"/>
                    </a:lnTo>
                    <a:lnTo>
                      <a:pt x="377952" y="403733"/>
                    </a:lnTo>
                    <a:lnTo>
                      <a:pt x="379476" y="403733"/>
                    </a:lnTo>
                    <a:lnTo>
                      <a:pt x="379476" y="0"/>
                    </a:lnTo>
                    <a:lnTo>
                      <a:pt x="475488" y="0"/>
                    </a:lnTo>
                    <a:lnTo>
                      <a:pt x="475488" y="539242"/>
                    </a:lnTo>
                    <a:lnTo>
                      <a:pt x="353568" y="539242"/>
                    </a:lnTo>
                    <a:lnTo>
                      <a:pt x="97536" y="122682"/>
                    </a:lnTo>
                    <a:lnTo>
                      <a:pt x="96012" y="122682"/>
                    </a:lnTo>
                    <a:lnTo>
                      <a:pt x="96012" y="539242"/>
                    </a:lnTo>
                    <a:lnTo>
                      <a:pt x="0" y="539242"/>
                    </a:lnTo>
                    <a:close/>
                  </a:path>
                </a:pathLst>
              </a:custGeom>
              <a:solidFill>
                <a:srgbClr val="4B3C81"/>
              </a:solidFill>
              <a:ln>
                <a:noFill/>
              </a:ln>
            </p:spPr>
          </p:sp>
          <p:sp>
            <p:nvSpPr>
              <p:cNvPr id="773" name="Google Shape;773;p23"/>
              <p:cNvSpPr/>
              <p:nvPr/>
            </p:nvSpPr>
            <p:spPr>
              <a:xfrm>
                <a:off x="3357880" y="77216"/>
                <a:ext cx="426593" cy="539242"/>
              </a:xfrm>
              <a:custGeom>
                <a:avLst/>
                <a:gdLst/>
                <a:ahLst/>
                <a:cxnLst/>
                <a:rect l="l" t="t" r="r" b="b"/>
                <a:pathLst>
                  <a:path w="426593" h="539242" extrusionOk="0">
                    <a:moveTo>
                      <a:pt x="165227" y="83820"/>
                    </a:moveTo>
                    <a:lnTo>
                      <a:pt x="0" y="83820"/>
                    </a:lnTo>
                    <a:lnTo>
                      <a:pt x="0" y="0"/>
                    </a:lnTo>
                    <a:lnTo>
                      <a:pt x="426593" y="0"/>
                    </a:lnTo>
                    <a:lnTo>
                      <a:pt x="426593" y="83820"/>
                    </a:lnTo>
                    <a:lnTo>
                      <a:pt x="261239" y="83820"/>
                    </a:lnTo>
                    <a:lnTo>
                      <a:pt x="261239" y="539242"/>
                    </a:lnTo>
                    <a:lnTo>
                      <a:pt x="165227" y="539242"/>
                    </a:lnTo>
                    <a:close/>
                  </a:path>
                </a:pathLst>
              </a:custGeom>
              <a:solidFill>
                <a:srgbClr val="4B3C81"/>
              </a:solidFill>
              <a:ln>
                <a:noFill/>
              </a:ln>
            </p:spPr>
          </p:sp>
          <p:sp>
            <p:nvSpPr>
              <p:cNvPr id="774" name="Google Shape;774;p23"/>
              <p:cNvSpPr/>
              <p:nvPr/>
            </p:nvSpPr>
            <p:spPr>
              <a:xfrm>
                <a:off x="3847719" y="77216"/>
                <a:ext cx="96012" cy="539242"/>
              </a:xfrm>
              <a:custGeom>
                <a:avLst/>
                <a:gdLst/>
                <a:ahLst/>
                <a:cxnLst/>
                <a:rect l="l" t="t" r="r" b="b"/>
                <a:pathLst>
                  <a:path w="96012" h="539242" extrusionOk="0">
                    <a:moveTo>
                      <a:pt x="0" y="0"/>
                    </a:moveTo>
                    <a:lnTo>
                      <a:pt x="96012" y="0"/>
                    </a:lnTo>
                    <a:lnTo>
                      <a:pt x="96012" y="539242"/>
                    </a:lnTo>
                    <a:lnTo>
                      <a:pt x="0" y="539242"/>
                    </a:lnTo>
                    <a:close/>
                  </a:path>
                </a:pathLst>
              </a:custGeom>
              <a:solidFill>
                <a:srgbClr val="4B3C81"/>
              </a:solidFill>
              <a:ln>
                <a:noFill/>
              </a:ln>
            </p:spPr>
          </p:sp>
          <p:sp>
            <p:nvSpPr>
              <p:cNvPr id="775" name="Google Shape;775;p23"/>
              <p:cNvSpPr/>
              <p:nvPr/>
            </p:nvSpPr>
            <p:spPr>
              <a:xfrm>
                <a:off x="4037965" y="63500"/>
                <a:ext cx="579755" cy="566928"/>
              </a:xfrm>
              <a:custGeom>
                <a:avLst/>
                <a:gdLst/>
                <a:ahLst/>
                <a:cxnLst/>
                <a:rect l="l" t="t" r="r" b="b"/>
                <a:pathLst>
                  <a:path w="579755" h="566928" extrusionOk="0">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670" y="442087"/>
                      <a:pt x="424180" y="424307"/>
                    </a:cubicBezTo>
                    <a:cubicBezTo>
                      <a:pt x="440690" y="406527"/>
                      <a:pt x="453390" y="385572"/>
                      <a:pt x="462280" y="361442"/>
                    </a:cubicBezTo>
                    <a:cubicBezTo>
                      <a:pt x="471170" y="337312"/>
                      <a:pt x="475615" y="310769"/>
                      <a:pt x="475615" y="281813"/>
                    </a:cubicBezTo>
                    <a:cubicBezTo>
                      <a:pt x="475615" y="253873"/>
                      <a:pt x="471169" y="227965"/>
                      <a:pt x="462280" y="204089"/>
                    </a:cubicBezTo>
                    <a:cubicBezTo>
                      <a:pt x="453390" y="180213"/>
                      <a:pt x="440817" y="159385"/>
                      <a:pt x="424561" y="141605"/>
                    </a:cubicBezTo>
                    <a:cubicBezTo>
                      <a:pt x="408305" y="123825"/>
                      <a:pt x="388747" y="109855"/>
                      <a:pt x="365887" y="99695"/>
                    </a:cubicBezTo>
                    <a:cubicBezTo>
                      <a:pt x="343027" y="89535"/>
                      <a:pt x="317627" y="84455"/>
                      <a:pt x="289687" y="84455"/>
                    </a:cubicBezTo>
                    <a:cubicBezTo>
                      <a:pt x="261747" y="84455"/>
                      <a:pt x="236474" y="89535"/>
                      <a:pt x="213868" y="99695"/>
                    </a:cubicBezTo>
                    <a:cubicBezTo>
                      <a:pt x="191262" y="109855"/>
                      <a:pt x="171831" y="123825"/>
                      <a:pt x="155575" y="141605"/>
                    </a:cubicBezTo>
                    <a:cubicBezTo>
                      <a:pt x="139319" y="159385"/>
                      <a:pt x="126746" y="180213"/>
                      <a:pt x="117856" y="204089"/>
                    </a:cubicBezTo>
                    <a:cubicBezTo>
                      <a:pt x="108966" y="227965"/>
                      <a:pt x="104521" y="253873"/>
                      <a:pt x="104521" y="281813"/>
                    </a:cubicBezTo>
                    <a:moveTo>
                      <a:pt x="127" y="281813"/>
                    </a:moveTo>
                    <a:cubicBezTo>
                      <a:pt x="127" y="238633"/>
                      <a:pt x="7366" y="199644"/>
                      <a:pt x="21844" y="164846"/>
                    </a:cubicBezTo>
                    <a:cubicBezTo>
                      <a:pt x="36322" y="130048"/>
                      <a:pt x="56388" y="100457"/>
                      <a:pt x="82042" y="76073"/>
                    </a:cubicBezTo>
                    <a:cubicBezTo>
                      <a:pt x="107696" y="51689"/>
                      <a:pt x="138176" y="32893"/>
                      <a:pt x="173482" y="19685"/>
                    </a:cubicBezTo>
                    <a:cubicBezTo>
                      <a:pt x="208788" y="6477"/>
                      <a:pt x="247142" y="0"/>
                      <a:pt x="288798" y="0"/>
                    </a:cubicBezTo>
                    <a:cubicBezTo>
                      <a:pt x="330962" y="0"/>
                      <a:pt x="369824" y="6604"/>
                      <a:pt x="405257" y="19812"/>
                    </a:cubicBezTo>
                    <a:cubicBezTo>
                      <a:pt x="440690" y="33020"/>
                      <a:pt x="471551" y="51816"/>
                      <a:pt x="497459" y="76200"/>
                    </a:cubicBezTo>
                    <a:cubicBezTo>
                      <a:pt x="523367" y="100584"/>
                      <a:pt x="543560" y="130175"/>
                      <a:pt x="558038" y="164973"/>
                    </a:cubicBezTo>
                    <a:cubicBezTo>
                      <a:pt x="572516" y="199771"/>
                      <a:pt x="579755" y="238760"/>
                      <a:pt x="579755" y="281940"/>
                    </a:cubicBezTo>
                    <a:cubicBezTo>
                      <a:pt x="579755" y="324104"/>
                      <a:pt x="572516" y="362585"/>
                      <a:pt x="558038" y="397383"/>
                    </a:cubicBezTo>
                    <a:cubicBezTo>
                      <a:pt x="543560" y="432181"/>
                      <a:pt x="523367" y="462153"/>
                      <a:pt x="497459" y="487299"/>
                    </a:cubicBezTo>
                    <a:cubicBezTo>
                      <a:pt x="471552" y="512445"/>
                      <a:pt x="440817" y="532003"/>
                      <a:pt x="405257" y="545973"/>
                    </a:cubicBezTo>
                    <a:cubicBezTo>
                      <a:pt x="369697"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6" name="Google Shape;776;p23"/>
              <p:cNvSpPr/>
              <p:nvPr/>
            </p:nvSpPr>
            <p:spPr>
              <a:xfrm>
                <a:off x="4710684" y="77216"/>
                <a:ext cx="475361" cy="539242"/>
              </a:xfrm>
              <a:custGeom>
                <a:avLst/>
                <a:gdLst/>
                <a:ahLst/>
                <a:cxnLst/>
                <a:rect l="l" t="t" r="r" b="b"/>
                <a:pathLst>
                  <a:path w="475361" h="539242" extrusionOk="0">
                    <a:moveTo>
                      <a:pt x="0" y="0"/>
                    </a:moveTo>
                    <a:lnTo>
                      <a:pt x="127254" y="0"/>
                    </a:lnTo>
                    <a:lnTo>
                      <a:pt x="377825" y="403733"/>
                    </a:lnTo>
                    <a:lnTo>
                      <a:pt x="379349" y="403733"/>
                    </a:lnTo>
                    <a:lnTo>
                      <a:pt x="379349" y="0"/>
                    </a:lnTo>
                    <a:lnTo>
                      <a:pt x="475361" y="0"/>
                    </a:lnTo>
                    <a:lnTo>
                      <a:pt x="475361" y="539242"/>
                    </a:lnTo>
                    <a:lnTo>
                      <a:pt x="353441" y="539242"/>
                    </a:lnTo>
                    <a:lnTo>
                      <a:pt x="97536" y="122682"/>
                    </a:lnTo>
                    <a:lnTo>
                      <a:pt x="96012" y="122682"/>
                    </a:lnTo>
                    <a:lnTo>
                      <a:pt x="96012" y="539242"/>
                    </a:lnTo>
                    <a:lnTo>
                      <a:pt x="0" y="539242"/>
                    </a:lnTo>
                    <a:close/>
                  </a:path>
                </a:pathLst>
              </a:custGeom>
              <a:solidFill>
                <a:srgbClr val="4B3C81"/>
              </a:solidFill>
              <a:ln>
                <a:noFill/>
              </a:ln>
            </p:spPr>
          </p:sp>
        </p:grpSp>
        <p:sp>
          <p:nvSpPr>
            <p:cNvPr id="777" name="Google Shape;777;p23"/>
            <p:cNvSpPr/>
            <p:nvPr/>
          </p:nvSpPr>
          <p:spPr>
            <a:xfrm>
              <a:off x="4031399" y="1401926"/>
              <a:ext cx="28700" cy="281745"/>
            </a:xfrm>
            <a:custGeom>
              <a:avLst/>
              <a:gdLst/>
              <a:ahLst/>
              <a:cxnLst/>
              <a:rect l="l" t="t" r="r" b="b"/>
              <a:pathLst>
                <a:path w="77597" h="761746" extrusionOk="0">
                  <a:moveTo>
                    <a:pt x="77597" y="761746"/>
                  </a:moveTo>
                  <a:lnTo>
                    <a:pt x="0" y="761746"/>
                  </a:lnTo>
                  <a:lnTo>
                    <a:pt x="0" y="0"/>
                  </a:lnTo>
                  <a:lnTo>
                    <a:pt x="77597" y="0"/>
                  </a:lnTo>
                  <a:close/>
                </a:path>
              </a:pathLst>
            </a:custGeom>
            <a:solidFill>
              <a:srgbClr val="090F10"/>
            </a:solidFill>
            <a:ln>
              <a:noFill/>
            </a:ln>
          </p:spPr>
        </p:sp>
        <p:grpSp>
          <p:nvGrpSpPr>
            <p:cNvPr id="778" name="Google Shape;778;p23"/>
            <p:cNvGrpSpPr/>
            <p:nvPr/>
          </p:nvGrpSpPr>
          <p:grpSpPr>
            <a:xfrm>
              <a:off x="3281429" y="965952"/>
              <a:ext cx="1092358" cy="324117"/>
              <a:chOff x="63500" y="63500"/>
              <a:chExt cx="2953385" cy="876300"/>
            </a:xfrm>
          </p:grpSpPr>
          <p:sp>
            <p:nvSpPr>
              <p:cNvPr id="779" name="Google Shape;779;p23"/>
              <p:cNvSpPr/>
              <p:nvPr/>
            </p:nvSpPr>
            <p:spPr>
              <a:xfrm>
                <a:off x="63500" y="63500"/>
                <a:ext cx="800862" cy="876300"/>
              </a:xfrm>
              <a:custGeom>
                <a:avLst/>
                <a:gdLst/>
                <a:ahLst/>
                <a:cxnLst/>
                <a:rect l="l" t="t" r="r" b="b"/>
                <a:pathLst>
                  <a:path w="800862" h="876300" extrusionOk="0">
                    <a:moveTo>
                      <a:pt x="283464" y="370078"/>
                    </a:moveTo>
                    <a:lnTo>
                      <a:pt x="341122" y="370078"/>
                    </a:lnTo>
                    <a:cubicBezTo>
                      <a:pt x="350901" y="370078"/>
                      <a:pt x="361823" y="369316"/>
                      <a:pt x="373634" y="367665"/>
                    </a:cubicBezTo>
                    <a:cubicBezTo>
                      <a:pt x="385445" y="366014"/>
                      <a:pt x="396494" y="362585"/>
                      <a:pt x="406781" y="357124"/>
                    </a:cubicBezTo>
                    <a:cubicBezTo>
                      <a:pt x="417068" y="351663"/>
                      <a:pt x="425577" y="344297"/>
                      <a:pt x="432562" y="334772"/>
                    </a:cubicBezTo>
                    <a:cubicBezTo>
                      <a:pt x="439547" y="325247"/>
                      <a:pt x="442976" y="312674"/>
                      <a:pt x="442976" y="297053"/>
                    </a:cubicBezTo>
                    <a:cubicBezTo>
                      <a:pt x="442976" y="281432"/>
                      <a:pt x="440055" y="268986"/>
                      <a:pt x="434340" y="259969"/>
                    </a:cubicBezTo>
                    <a:cubicBezTo>
                      <a:pt x="428625" y="250952"/>
                      <a:pt x="421259" y="244094"/>
                      <a:pt x="412242" y="239522"/>
                    </a:cubicBezTo>
                    <a:cubicBezTo>
                      <a:pt x="403225" y="234950"/>
                      <a:pt x="393446" y="232156"/>
                      <a:pt x="382778" y="230886"/>
                    </a:cubicBezTo>
                    <a:cubicBezTo>
                      <a:pt x="372110" y="229616"/>
                      <a:pt x="362331" y="229108"/>
                      <a:pt x="353314" y="229108"/>
                    </a:cubicBezTo>
                    <a:lnTo>
                      <a:pt x="283464" y="229108"/>
                    </a:lnTo>
                    <a:close/>
                    <a:moveTo>
                      <a:pt x="0" y="0"/>
                    </a:moveTo>
                    <a:lnTo>
                      <a:pt x="377571" y="0"/>
                    </a:lnTo>
                    <a:cubicBezTo>
                      <a:pt x="420497" y="0"/>
                      <a:pt x="463169" y="4318"/>
                      <a:pt x="505714" y="12954"/>
                    </a:cubicBezTo>
                    <a:cubicBezTo>
                      <a:pt x="548259" y="21590"/>
                      <a:pt x="586232" y="36957"/>
                      <a:pt x="619633" y="58801"/>
                    </a:cubicBezTo>
                    <a:cubicBezTo>
                      <a:pt x="653034" y="80645"/>
                      <a:pt x="680085" y="109982"/>
                      <a:pt x="700659" y="146685"/>
                    </a:cubicBezTo>
                    <a:cubicBezTo>
                      <a:pt x="721233" y="183388"/>
                      <a:pt x="731647" y="229362"/>
                      <a:pt x="731647" y="284734"/>
                    </a:cubicBezTo>
                    <a:cubicBezTo>
                      <a:pt x="731647" y="338328"/>
                      <a:pt x="718439" y="385572"/>
                      <a:pt x="692150" y="426466"/>
                    </a:cubicBezTo>
                    <a:cubicBezTo>
                      <a:pt x="665861" y="467360"/>
                      <a:pt x="628015" y="498856"/>
                      <a:pt x="578612" y="521208"/>
                    </a:cubicBezTo>
                    <a:lnTo>
                      <a:pt x="800862" y="876300"/>
                    </a:lnTo>
                    <a:lnTo>
                      <a:pt x="462407" y="876300"/>
                    </a:lnTo>
                    <a:lnTo>
                      <a:pt x="294640" y="563245"/>
                    </a:lnTo>
                    <a:lnTo>
                      <a:pt x="286004" y="563245"/>
                    </a:lnTo>
                    <a:lnTo>
                      <a:pt x="286004" y="876300"/>
                    </a:lnTo>
                    <a:lnTo>
                      <a:pt x="0" y="876300"/>
                    </a:lnTo>
                    <a:close/>
                  </a:path>
                </a:pathLst>
              </a:custGeom>
              <a:solidFill>
                <a:srgbClr val="0B6C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0" name="Google Shape;780;p23"/>
              <p:cNvSpPr/>
              <p:nvPr/>
            </p:nvSpPr>
            <p:spPr>
              <a:xfrm>
                <a:off x="948563" y="63500"/>
                <a:ext cx="297053" cy="876300"/>
              </a:xfrm>
              <a:custGeom>
                <a:avLst/>
                <a:gdLst/>
                <a:ahLst/>
                <a:cxnLst/>
                <a:rect l="l" t="t" r="r" b="b"/>
                <a:pathLst>
                  <a:path w="297053" h="876300" extrusionOk="0">
                    <a:moveTo>
                      <a:pt x="0" y="0"/>
                    </a:moveTo>
                    <a:lnTo>
                      <a:pt x="297053" y="0"/>
                    </a:lnTo>
                    <a:lnTo>
                      <a:pt x="297053" y="876300"/>
                    </a:lnTo>
                    <a:lnTo>
                      <a:pt x="0" y="876300"/>
                    </a:lnTo>
                    <a:close/>
                  </a:path>
                </a:pathLst>
              </a:custGeom>
              <a:solidFill>
                <a:srgbClr val="0B6C37"/>
              </a:solidFill>
              <a:ln>
                <a:noFill/>
              </a:ln>
            </p:spPr>
          </p:sp>
          <p:sp>
            <p:nvSpPr>
              <p:cNvPr id="781" name="Google Shape;781;p23"/>
              <p:cNvSpPr/>
              <p:nvPr/>
            </p:nvSpPr>
            <p:spPr>
              <a:xfrm>
                <a:off x="1338453" y="63500"/>
                <a:ext cx="725297" cy="876300"/>
              </a:xfrm>
              <a:custGeom>
                <a:avLst/>
                <a:gdLst/>
                <a:ahLst/>
                <a:cxnLst/>
                <a:rect l="l" t="t" r="r" b="b"/>
                <a:pathLst>
                  <a:path w="725297" h="876300" extrusionOk="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a:ln>
                <a:noFill/>
              </a:ln>
            </p:spPr>
          </p:sp>
          <p:sp>
            <p:nvSpPr>
              <p:cNvPr id="782" name="Google Shape;782;p23"/>
              <p:cNvSpPr/>
              <p:nvPr/>
            </p:nvSpPr>
            <p:spPr>
              <a:xfrm>
                <a:off x="2043938" y="63500"/>
                <a:ext cx="972947" cy="876300"/>
              </a:xfrm>
              <a:custGeom>
                <a:avLst/>
                <a:gdLst/>
                <a:ahLst/>
                <a:cxnLst/>
                <a:rect l="l" t="t" r="r" b="b"/>
                <a:pathLst>
                  <a:path w="972947" h="876300" extrusionOk="0">
                    <a:moveTo>
                      <a:pt x="625094" y="876300"/>
                    </a:moveTo>
                    <a:lnTo>
                      <a:pt x="330454" y="876300"/>
                    </a:lnTo>
                    <a:lnTo>
                      <a:pt x="330454" y="517398"/>
                    </a:lnTo>
                    <a:lnTo>
                      <a:pt x="0" y="0"/>
                    </a:lnTo>
                    <a:lnTo>
                      <a:pt x="355219" y="0"/>
                    </a:lnTo>
                    <a:lnTo>
                      <a:pt x="493903" y="257429"/>
                    </a:lnTo>
                    <a:lnTo>
                      <a:pt x="626364" y="0"/>
                    </a:lnTo>
                    <a:lnTo>
                      <a:pt x="972947" y="0"/>
                    </a:lnTo>
                    <a:lnTo>
                      <a:pt x="625094" y="517398"/>
                    </a:lnTo>
                    <a:close/>
                  </a:path>
                </a:pathLst>
              </a:custGeom>
              <a:solidFill>
                <a:srgbClr val="0B6C37"/>
              </a:solidFill>
              <a:ln>
                <a:noFill/>
              </a:ln>
            </p:spPr>
          </p:sp>
        </p:grpSp>
        <p:grpSp>
          <p:nvGrpSpPr>
            <p:cNvPr id="783" name="Google Shape;783;p23"/>
            <p:cNvGrpSpPr/>
            <p:nvPr/>
          </p:nvGrpSpPr>
          <p:grpSpPr>
            <a:xfrm>
              <a:off x="4165498" y="1430218"/>
              <a:ext cx="655885" cy="209689"/>
              <a:chOff x="63500" y="63500"/>
              <a:chExt cx="1773301" cy="566928"/>
            </a:xfrm>
          </p:grpSpPr>
          <p:sp>
            <p:nvSpPr>
              <p:cNvPr id="784" name="Google Shape;784;p23"/>
              <p:cNvSpPr/>
              <p:nvPr/>
            </p:nvSpPr>
            <p:spPr>
              <a:xfrm>
                <a:off x="63500" y="63500"/>
                <a:ext cx="362585" cy="553085"/>
              </a:xfrm>
              <a:custGeom>
                <a:avLst/>
                <a:gdLst/>
                <a:ahLst/>
                <a:cxnLst/>
                <a:rect l="l" t="t" r="r" b="b"/>
                <a:pathLst>
                  <a:path w="362585" h="553085" extrusionOk="0">
                    <a:moveTo>
                      <a:pt x="3810" y="469265"/>
                    </a:moveTo>
                    <a:lnTo>
                      <a:pt x="211709" y="265049"/>
                    </a:lnTo>
                    <a:cubicBezTo>
                      <a:pt x="228473" y="248793"/>
                      <a:pt x="241808" y="232410"/>
                      <a:pt x="251714" y="215900"/>
                    </a:cubicBezTo>
                    <a:cubicBezTo>
                      <a:pt x="261620" y="199390"/>
                      <a:pt x="266573" y="180467"/>
                      <a:pt x="266573" y="159131"/>
                    </a:cubicBezTo>
                    <a:cubicBezTo>
                      <a:pt x="266573" y="133731"/>
                      <a:pt x="258318" y="113538"/>
                      <a:pt x="241808" y="98552"/>
                    </a:cubicBezTo>
                    <a:cubicBezTo>
                      <a:pt x="225298" y="83566"/>
                      <a:pt x="204851" y="76200"/>
                      <a:pt x="180467" y="76200"/>
                    </a:cubicBezTo>
                    <a:cubicBezTo>
                      <a:pt x="154559" y="76200"/>
                      <a:pt x="133731" y="84963"/>
                      <a:pt x="117983" y="102489"/>
                    </a:cubicBezTo>
                    <a:cubicBezTo>
                      <a:pt x="102235" y="120015"/>
                      <a:pt x="92583" y="141986"/>
                      <a:pt x="89027"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1991" y="0"/>
                    </a:cubicBezTo>
                    <a:cubicBezTo>
                      <a:pt x="205359" y="0"/>
                      <a:pt x="227838" y="3302"/>
                      <a:pt x="249428" y="9906"/>
                    </a:cubicBezTo>
                    <a:cubicBezTo>
                      <a:pt x="271018" y="16510"/>
                      <a:pt x="290195" y="26543"/>
                      <a:pt x="306959" y="40005"/>
                    </a:cubicBezTo>
                    <a:cubicBezTo>
                      <a:pt x="323723" y="53467"/>
                      <a:pt x="337058" y="69977"/>
                      <a:pt x="346964" y="89535"/>
                    </a:cubicBezTo>
                    <a:cubicBezTo>
                      <a:pt x="356870" y="109093"/>
                      <a:pt x="361823" y="131826"/>
                      <a:pt x="361823" y="157734"/>
                    </a:cubicBezTo>
                    <a:cubicBezTo>
                      <a:pt x="361823" y="175006"/>
                      <a:pt x="359537" y="191135"/>
                      <a:pt x="354965" y="206121"/>
                    </a:cubicBezTo>
                    <a:cubicBezTo>
                      <a:pt x="350393" y="221107"/>
                      <a:pt x="344170" y="235204"/>
                      <a:pt x="336296" y="248412"/>
                    </a:cubicBezTo>
                    <a:cubicBezTo>
                      <a:pt x="328422" y="261620"/>
                      <a:pt x="319278" y="274193"/>
                      <a:pt x="308864" y="286131"/>
                    </a:cubicBezTo>
                    <a:cubicBezTo>
                      <a:pt x="298450" y="298069"/>
                      <a:pt x="287147" y="309626"/>
                      <a:pt x="274955" y="320802"/>
                    </a:cubicBezTo>
                    <a:lnTo>
                      <a:pt x="119507" y="469265"/>
                    </a:lnTo>
                    <a:lnTo>
                      <a:pt x="362585" y="469265"/>
                    </a:lnTo>
                    <a:lnTo>
                      <a:pt x="362585" y="553085"/>
                    </a:lnTo>
                    <a:lnTo>
                      <a:pt x="3810" y="553085"/>
                    </a:lnTo>
                    <a:close/>
                  </a:path>
                </a:pathLst>
              </a:custGeom>
              <a:solidFill>
                <a:srgbClr val="4B3C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 name="Google Shape;785;p23"/>
              <p:cNvSpPr/>
              <p:nvPr/>
            </p:nvSpPr>
            <p:spPr>
              <a:xfrm>
                <a:off x="521208" y="63500"/>
                <a:ext cx="381000" cy="566928"/>
              </a:xfrm>
              <a:custGeom>
                <a:avLst/>
                <a:gdLst/>
                <a:ahLst/>
                <a:cxnLst/>
                <a:rect l="l" t="t" r="r" b="b"/>
                <a:pathLst>
                  <a:path w="381000" h="566928" extrusionOk="0">
                    <a:moveTo>
                      <a:pt x="287274" y="283337"/>
                    </a:moveTo>
                    <a:cubicBezTo>
                      <a:pt x="287274" y="264541"/>
                      <a:pt x="286131" y="243205"/>
                      <a:pt x="283845" y="219329"/>
                    </a:cubicBezTo>
                    <a:cubicBezTo>
                      <a:pt x="281559" y="195453"/>
                      <a:pt x="276987" y="172847"/>
                      <a:pt x="270129" y="151511"/>
                    </a:cubicBezTo>
                    <a:cubicBezTo>
                      <a:pt x="263271" y="130175"/>
                      <a:pt x="253492" y="112395"/>
                      <a:pt x="240792" y="97917"/>
                    </a:cubicBezTo>
                    <a:cubicBezTo>
                      <a:pt x="228092" y="83439"/>
                      <a:pt x="211582" y="76200"/>
                      <a:pt x="191262" y="76200"/>
                    </a:cubicBezTo>
                    <a:cubicBezTo>
                      <a:pt x="170434" y="76200"/>
                      <a:pt x="153670" y="83439"/>
                      <a:pt x="140970" y="97917"/>
                    </a:cubicBezTo>
                    <a:cubicBezTo>
                      <a:pt x="128270" y="112395"/>
                      <a:pt x="118491" y="130302"/>
                      <a:pt x="111633" y="151638"/>
                    </a:cubicBezTo>
                    <a:cubicBezTo>
                      <a:pt x="104775" y="172974"/>
                      <a:pt x="100076" y="195580"/>
                      <a:pt x="97536" y="219456"/>
                    </a:cubicBezTo>
                    <a:cubicBezTo>
                      <a:pt x="94996" y="243332"/>
                      <a:pt x="93726" y="264668"/>
                      <a:pt x="93726" y="283464"/>
                    </a:cubicBezTo>
                    <a:cubicBezTo>
                      <a:pt x="93726" y="302260"/>
                      <a:pt x="94996" y="323596"/>
                      <a:pt x="97536" y="347472"/>
                    </a:cubicBezTo>
                    <a:cubicBezTo>
                      <a:pt x="100076" y="371348"/>
                      <a:pt x="104775" y="393700"/>
                      <a:pt x="111633" y="414528"/>
                    </a:cubicBezTo>
                    <a:cubicBezTo>
                      <a:pt x="118491" y="435356"/>
                      <a:pt x="128270" y="453009"/>
                      <a:pt x="140970" y="467487"/>
                    </a:cubicBezTo>
                    <a:cubicBezTo>
                      <a:pt x="153670" y="481965"/>
                      <a:pt x="170434" y="489204"/>
                      <a:pt x="191262" y="489204"/>
                    </a:cubicBezTo>
                    <a:cubicBezTo>
                      <a:pt x="211582" y="489204"/>
                      <a:pt x="228092" y="481965"/>
                      <a:pt x="240792" y="467487"/>
                    </a:cubicBezTo>
                    <a:cubicBezTo>
                      <a:pt x="253492" y="453009"/>
                      <a:pt x="263271" y="435356"/>
                      <a:pt x="270129" y="414528"/>
                    </a:cubicBezTo>
                    <a:cubicBezTo>
                      <a:pt x="276987" y="393700"/>
                      <a:pt x="281559" y="371348"/>
                      <a:pt x="283845" y="347472"/>
                    </a:cubicBezTo>
                    <a:cubicBezTo>
                      <a:pt x="286131" y="323596"/>
                      <a:pt x="287274" y="302260"/>
                      <a:pt x="287274" y="283464"/>
                    </a:cubicBezTo>
                    <a:moveTo>
                      <a:pt x="381000" y="283464"/>
                    </a:moveTo>
                    <a:cubicBezTo>
                      <a:pt x="381000" y="327152"/>
                      <a:pt x="376809" y="366522"/>
                      <a:pt x="368427" y="401574"/>
                    </a:cubicBezTo>
                    <a:cubicBezTo>
                      <a:pt x="360045" y="436626"/>
                      <a:pt x="347853" y="466344"/>
                      <a:pt x="331851" y="490728"/>
                    </a:cubicBezTo>
                    <a:cubicBezTo>
                      <a:pt x="315849" y="515112"/>
                      <a:pt x="296037" y="533908"/>
                      <a:pt x="272415" y="547116"/>
                    </a:cubicBezTo>
                    <a:cubicBezTo>
                      <a:pt x="248793" y="560324"/>
                      <a:pt x="221742" y="566928"/>
                      <a:pt x="191262" y="566928"/>
                    </a:cubicBezTo>
                    <a:cubicBezTo>
                      <a:pt x="160782" y="566928"/>
                      <a:pt x="133604" y="560324"/>
                      <a:pt x="109728" y="547116"/>
                    </a:cubicBezTo>
                    <a:cubicBezTo>
                      <a:pt x="85852" y="533908"/>
                      <a:pt x="65786" y="515112"/>
                      <a:pt x="49530" y="490728"/>
                    </a:cubicBezTo>
                    <a:cubicBezTo>
                      <a:pt x="33274" y="466344"/>
                      <a:pt x="20955" y="436626"/>
                      <a:pt x="12573" y="401574"/>
                    </a:cubicBezTo>
                    <a:cubicBezTo>
                      <a:pt x="4191" y="366522"/>
                      <a:pt x="0" y="327152"/>
                      <a:pt x="0" y="283464"/>
                    </a:cubicBezTo>
                    <a:cubicBezTo>
                      <a:pt x="0" y="239776"/>
                      <a:pt x="4191" y="200406"/>
                      <a:pt x="12573" y="165481"/>
                    </a:cubicBezTo>
                    <a:cubicBezTo>
                      <a:pt x="20955" y="130556"/>
                      <a:pt x="33274" y="100711"/>
                      <a:pt x="49530" y="76327"/>
                    </a:cubicBezTo>
                    <a:cubicBezTo>
                      <a:pt x="65786" y="51943"/>
                      <a:pt x="85852" y="33147"/>
                      <a:pt x="109728" y="19939"/>
                    </a:cubicBezTo>
                    <a:cubicBezTo>
                      <a:pt x="133604" y="6731"/>
                      <a:pt x="160782" y="0"/>
                      <a:pt x="191262" y="0"/>
                    </a:cubicBezTo>
                    <a:cubicBezTo>
                      <a:pt x="221742" y="0"/>
                      <a:pt x="248793" y="6604"/>
                      <a:pt x="272415" y="19812"/>
                    </a:cubicBezTo>
                    <a:cubicBezTo>
                      <a:pt x="296037" y="33020"/>
                      <a:pt x="315849" y="51816"/>
                      <a:pt x="331851" y="76200"/>
                    </a:cubicBezTo>
                    <a:cubicBezTo>
                      <a:pt x="347853" y="100584"/>
                      <a:pt x="360045" y="130302"/>
                      <a:pt x="368427" y="165354"/>
                    </a:cubicBezTo>
                    <a:cubicBezTo>
                      <a:pt x="376809" y="200406"/>
                      <a:pt x="381000" y="239776"/>
                      <a:pt x="381000" y="283337"/>
                    </a:cubicBezTo>
                  </a:path>
                </a:pathLst>
              </a:custGeom>
              <a:solidFill>
                <a:srgbClr val="4B3C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 name="Google Shape;786;p23"/>
              <p:cNvSpPr/>
              <p:nvPr/>
            </p:nvSpPr>
            <p:spPr>
              <a:xfrm>
                <a:off x="992632" y="63500"/>
                <a:ext cx="362712" cy="553085"/>
              </a:xfrm>
              <a:custGeom>
                <a:avLst/>
                <a:gdLst/>
                <a:ahLst/>
                <a:cxnLst/>
                <a:rect l="l" t="t" r="r" b="b"/>
                <a:pathLst>
                  <a:path w="362712" h="553085" extrusionOk="0">
                    <a:moveTo>
                      <a:pt x="3937" y="469265"/>
                    </a:moveTo>
                    <a:lnTo>
                      <a:pt x="211836" y="265049"/>
                    </a:lnTo>
                    <a:cubicBezTo>
                      <a:pt x="228600" y="248793"/>
                      <a:pt x="241935" y="232410"/>
                      <a:pt x="251841" y="215900"/>
                    </a:cubicBezTo>
                    <a:cubicBezTo>
                      <a:pt x="261747" y="199390"/>
                      <a:pt x="266700" y="180467"/>
                      <a:pt x="266700" y="159131"/>
                    </a:cubicBezTo>
                    <a:cubicBezTo>
                      <a:pt x="266700" y="133731"/>
                      <a:pt x="258445" y="113538"/>
                      <a:pt x="241935" y="98552"/>
                    </a:cubicBezTo>
                    <a:cubicBezTo>
                      <a:pt x="225425" y="83566"/>
                      <a:pt x="204978" y="76200"/>
                      <a:pt x="180594" y="76200"/>
                    </a:cubicBezTo>
                    <a:cubicBezTo>
                      <a:pt x="154686" y="76200"/>
                      <a:pt x="133858" y="84963"/>
                      <a:pt x="118110" y="102489"/>
                    </a:cubicBezTo>
                    <a:cubicBezTo>
                      <a:pt x="102362" y="120015"/>
                      <a:pt x="92710" y="141986"/>
                      <a:pt x="89154"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2118" y="0"/>
                    </a:cubicBezTo>
                    <a:cubicBezTo>
                      <a:pt x="205486" y="0"/>
                      <a:pt x="227965" y="3302"/>
                      <a:pt x="249555" y="9906"/>
                    </a:cubicBezTo>
                    <a:cubicBezTo>
                      <a:pt x="271145" y="16510"/>
                      <a:pt x="290322" y="26543"/>
                      <a:pt x="307086" y="40005"/>
                    </a:cubicBezTo>
                    <a:cubicBezTo>
                      <a:pt x="323850" y="53467"/>
                      <a:pt x="337185" y="69977"/>
                      <a:pt x="347091" y="89535"/>
                    </a:cubicBezTo>
                    <a:cubicBezTo>
                      <a:pt x="356997" y="109093"/>
                      <a:pt x="361950" y="131826"/>
                      <a:pt x="361950" y="157734"/>
                    </a:cubicBezTo>
                    <a:cubicBezTo>
                      <a:pt x="361950" y="175006"/>
                      <a:pt x="359664" y="191135"/>
                      <a:pt x="355092" y="206121"/>
                    </a:cubicBezTo>
                    <a:cubicBezTo>
                      <a:pt x="350520" y="221107"/>
                      <a:pt x="344297" y="235204"/>
                      <a:pt x="336423" y="248412"/>
                    </a:cubicBezTo>
                    <a:cubicBezTo>
                      <a:pt x="328549" y="261620"/>
                      <a:pt x="319405" y="274193"/>
                      <a:pt x="308991" y="286131"/>
                    </a:cubicBezTo>
                    <a:cubicBezTo>
                      <a:pt x="298577" y="298069"/>
                      <a:pt x="287274" y="309626"/>
                      <a:pt x="275082" y="320802"/>
                    </a:cubicBezTo>
                    <a:lnTo>
                      <a:pt x="119761" y="469265"/>
                    </a:lnTo>
                    <a:lnTo>
                      <a:pt x="362712" y="469265"/>
                    </a:lnTo>
                    <a:lnTo>
                      <a:pt x="362712" y="553085"/>
                    </a:lnTo>
                    <a:lnTo>
                      <a:pt x="3937" y="553085"/>
                    </a:lnTo>
                    <a:close/>
                  </a:path>
                </a:pathLst>
              </a:custGeom>
              <a:solidFill>
                <a:srgbClr val="4B3C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 name="Google Shape;787;p23"/>
              <p:cNvSpPr/>
              <p:nvPr/>
            </p:nvSpPr>
            <p:spPr>
              <a:xfrm>
                <a:off x="1442847" y="77216"/>
                <a:ext cx="393954" cy="553085"/>
              </a:xfrm>
              <a:custGeom>
                <a:avLst/>
                <a:gdLst/>
                <a:ahLst/>
                <a:cxnLst/>
                <a:rect l="l" t="t" r="r" b="b"/>
                <a:pathLst>
                  <a:path w="393954" h="553085" extrusionOk="0">
                    <a:moveTo>
                      <a:pt x="92964" y="370205"/>
                    </a:moveTo>
                    <a:cubicBezTo>
                      <a:pt x="92964" y="384429"/>
                      <a:pt x="95377" y="397891"/>
                      <a:pt x="100203" y="410591"/>
                    </a:cubicBezTo>
                    <a:cubicBezTo>
                      <a:pt x="105029" y="423291"/>
                      <a:pt x="112014" y="434467"/>
                      <a:pt x="121158" y="444119"/>
                    </a:cubicBezTo>
                    <a:cubicBezTo>
                      <a:pt x="130302" y="453771"/>
                      <a:pt x="141224" y="461391"/>
                      <a:pt x="153924" y="466979"/>
                    </a:cubicBezTo>
                    <a:cubicBezTo>
                      <a:pt x="166624" y="472567"/>
                      <a:pt x="180848" y="475361"/>
                      <a:pt x="196596" y="475361"/>
                    </a:cubicBezTo>
                    <a:cubicBezTo>
                      <a:pt x="227584" y="475361"/>
                      <a:pt x="252603" y="465582"/>
                      <a:pt x="271653" y="446024"/>
                    </a:cubicBezTo>
                    <a:cubicBezTo>
                      <a:pt x="290703" y="426466"/>
                      <a:pt x="300228" y="400685"/>
                      <a:pt x="300228" y="368681"/>
                    </a:cubicBezTo>
                    <a:cubicBezTo>
                      <a:pt x="300228" y="353441"/>
                      <a:pt x="297815" y="339344"/>
                      <a:pt x="292989" y="326390"/>
                    </a:cubicBezTo>
                    <a:cubicBezTo>
                      <a:pt x="288163" y="313436"/>
                      <a:pt x="281178" y="302387"/>
                      <a:pt x="272034" y="293243"/>
                    </a:cubicBezTo>
                    <a:cubicBezTo>
                      <a:pt x="262890" y="284099"/>
                      <a:pt x="252095" y="276860"/>
                      <a:pt x="239649" y="271526"/>
                    </a:cubicBezTo>
                    <a:cubicBezTo>
                      <a:pt x="227203" y="266192"/>
                      <a:pt x="213360" y="263525"/>
                      <a:pt x="198120" y="263525"/>
                    </a:cubicBezTo>
                    <a:cubicBezTo>
                      <a:pt x="182880" y="263525"/>
                      <a:pt x="168783" y="266065"/>
                      <a:pt x="155829" y="271145"/>
                    </a:cubicBezTo>
                    <a:cubicBezTo>
                      <a:pt x="142875" y="276225"/>
                      <a:pt x="131699" y="283464"/>
                      <a:pt x="122301" y="292862"/>
                    </a:cubicBezTo>
                    <a:cubicBezTo>
                      <a:pt x="112903" y="302260"/>
                      <a:pt x="105664" y="313563"/>
                      <a:pt x="100584" y="326771"/>
                    </a:cubicBezTo>
                    <a:cubicBezTo>
                      <a:pt x="95504" y="339979"/>
                      <a:pt x="92964" y="354457"/>
                      <a:pt x="92964" y="370205"/>
                    </a:cubicBezTo>
                    <a:moveTo>
                      <a:pt x="301752" y="0"/>
                    </a:moveTo>
                    <a:lnTo>
                      <a:pt x="163830" y="199517"/>
                    </a:lnTo>
                    <a:lnTo>
                      <a:pt x="164592" y="200279"/>
                    </a:lnTo>
                    <a:cubicBezTo>
                      <a:pt x="171704" y="197231"/>
                      <a:pt x="180721" y="194945"/>
                      <a:pt x="191643" y="193421"/>
                    </a:cubicBezTo>
                    <a:cubicBezTo>
                      <a:pt x="202565" y="191897"/>
                      <a:pt x="212598" y="191135"/>
                      <a:pt x="221742" y="191135"/>
                    </a:cubicBezTo>
                    <a:cubicBezTo>
                      <a:pt x="245618" y="191135"/>
                      <a:pt x="267970" y="195580"/>
                      <a:pt x="288798" y="204470"/>
                    </a:cubicBezTo>
                    <a:cubicBezTo>
                      <a:pt x="309626" y="213360"/>
                      <a:pt x="327914" y="225552"/>
                      <a:pt x="343662" y="241046"/>
                    </a:cubicBezTo>
                    <a:cubicBezTo>
                      <a:pt x="359410" y="256540"/>
                      <a:pt x="371729" y="274828"/>
                      <a:pt x="380619" y="295910"/>
                    </a:cubicBezTo>
                    <a:cubicBezTo>
                      <a:pt x="389509" y="316992"/>
                      <a:pt x="393954" y="339725"/>
                      <a:pt x="393954" y="364109"/>
                    </a:cubicBezTo>
                    <a:cubicBezTo>
                      <a:pt x="393954" y="392557"/>
                      <a:pt x="388874" y="418465"/>
                      <a:pt x="378714" y="441833"/>
                    </a:cubicBezTo>
                    <a:cubicBezTo>
                      <a:pt x="368554" y="465201"/>
                      <a:pt x="354711" y="485140"/>
                      <a:pt x="337185" y="501650"/>
                    </a:cubicBezTo>
                    <a:cubicBezTo>
                      <a:pt x="319659" y="518160"/>
                      <a:pt x="298831" y="530860"/>
                      <a:pt x="274701" y="539750"/>
                    </a:cubicBezTo>
                    <a:cubicBezTo>
                      <a:pt x="250571" y="548640"/>
                      <a:pt x="224790" y="553085"/>
                      <a:pt x="197358" y="553085"/>
                    </a:cubicBezTo>
                    <a:cubicBezTo>
                      <a:pt x="168910" y="553085"/>
                      <a:pt x="142748" y="548386"/>
                      <a:pt x="118872" y="538988"/>
                    </a:cubicBezTo>
                    <a:cubicBezTo>
                      <a:pt x="94996" y="529590"/>
                      <a:pt x="74168" y="516509"/>
                      <a:pt x="56388" y="499745"/>
                    </a:cubicBezTo>
                    <a:cubicBezTo>
                      <a:pt x="38608" y="482981"/>
                      <a:pt x="24765" y="463296"/>
                      <a:pt x="14859" y="440690"/>
                    </a:cubicBezTo>
                    <a:cubicBezTo>
                      <a:pt x="4953" y="418084"/>
                      <a:pt x="0" y="393827"/>
                      <a:pt x="0" y="367919"/>
                    </a:cubicBezTo>
                    <a:cubicBezTo>
                      <a:pt x="0" y="352679"/>
                      <a:pt x="1270" y="338328"/>
                      <a:pt x="3810" y="324866"/>
                    </a:cubicBezTo>
                    <a:cubicBezTo>
                      <a:pt x="6350" y="311404"/>
                      <a:pt x="10033" y="298450"/>
                      <a:pt x="14859" y="286004"/>
                    </a:cubicBezTo>
                    <a:cubicBezTo>
                      <a:pt x="19685" y="273558"/>
                      <a:pt x="25527" y="260985"/>
                      <a:pt x="32385" y="248285"/>
                    </a:cubicBezTo>
                    <a:cubicBezTo>
                      <a:pt x="39243" y="235585"/>
                      <a:pt x="46990" y="222377"/>
                      <a:pt x="55626" y="208661"/>
                    </a:cubicBezTo>
                    <a:lnTo>
                      <a:pt x="190500" y="0"/>
                    </a:lnTo>
                    <a:close/>
                  </a:path>
                </a:pathLst>
              </a:custGeom>
              <a:solidFill>
                <a:srgbClr val="4B3C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788" name="Google Shape;788;p23"/>
          <p:cNvGrpSpPr/>
          <p:nvPr/>
        </p:nvGrpSpPr>
        <p:grpSpPr>
          <a:xfrm>
            <a:off x="6178817" y="9869623"/>
            <a:ext cx="5937192" cy="417377"/>
            <a:chOff x="0" y="-38100"/>
            <a:chExt cx="784752" cy="55168"/>
          </a:xfrm>
        </p:grpSpPr>
        <p:sp>
          <p:nvSpPr>
            <p:cNvPr id="789" name="Google Shape;789;p23"/>
            <p:cNvSpPr/>
            <p:nvPr/>
          </p:nvSpPr>
          <p:spPr>
            <a:xfrm>
              <a:off x="0" y="0"/>
              <a:ext cx="784752" cy="17068"/>
            </a:xfrm>
            <a:custGeom>
              <a:avLst/>
              <a:gdLst/>
              <a:ahLst/>
              <a:cxnLst/>
              <a:rect l="l" t="t" r="r" b="b"/>
              <a:pathLst>
                <a:path w="784752" h="17068" extrusionOk="0">
                  <a:moveTo>
                    <a:pt x="0" y="0"/>
                  </a:moveTo>
                  <a:lnTo>
                    <a:pt x="784752" y="0"/>
                  </a:lnTo>
                  <a:lnTo>
                    <a:pt x="784752" y="17068"/>
                  </a:lnTo>
                  <a:lnTo>
                    <a:pt x="0" y="17068"/>
                  </a:lnTo>
                  <a:close/>
                </a:path>
              </a:pathLst>
            </a:custGeom>
            <a:solidFill>
              <a:srgbClr val="E3393A"/>
            </a:solidFill>
            <a:ln>
              <a:noFill/>
            </a:ln>
          </p:spPr>
        </p:sp>
        <p:sp>
          <p:nvSpPr>
            <p:cNvPr id="790" name="Google Shape;790;p23"/>
            <p:cNvSpPr txBox="1"/>
            <p:nvPr/>
          </p:nvSpPr>
          <p:spPr>
            <a:xfrm>
              <a:off x="0" y="-38100"/>
              <a:ext cx="784752" cy="55168"/>
            </a:xfrm>
            <a:prstGeom prst="rect">
              <a:avLst/>
            </a:prstGeom>
            <a:noFill/>
            <a:ln>
              <a:noFill/>
            </a:ln>
          </p:spPr>
          <p:txBody>
            <a:bodyPr spcFirstLastPara="1" wrap="square" lIns="47025" tIns="47025" rIns="47025" bIns="47025" anchor="ctr" anchorCtr="0">
              <a:noAutofit/>
            </a:bodyPr>
            <a:lstStyle/>
            <a:p>
              <a:pPr marL="0" marR="0" lvl="0" indent="0" algn="ctr" rtl="0">
                <a:lnSpc>
                  <a:spcPct val="100777"/>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791" name="Google Shape;791;p23"/>
          <p:cNvGrpSpPr/>
          <p:nvPr/>
        </p:nvGrpSpPr>
        <p:grpSpPr>
          <a:xfrm>
            <a:off x="0" y="9869623"/>
            <a:ext cx="5937192" cy="417377"/>
            <a:chOff x="0" y="-38100"/>
            <a:chExt cx="784752" cy="55168"/>
          </a:xfrm>
        </p:grpSpPr>
        <p:sp>
          <p:nvSpPr>
            <p:cNvPr id="792" name="Google Shape;792;p23"/>
            <p:cNvSpPr/>
            <p:nvPr/>
          </p:nvSpPr>
          <p:spPr>
            <a:xfrm>
              <a:off x="0" y="0"/>
              <a:ext cx="784752" cy="17068"/>
            </a:xfrm>
            <a:custGeom>
              <a:avLst/>
              <a:gdLst/>
              <a:ahLst/>
              <a:cxnLst/>
              <a:rect l="l" t="t" r="r" b="b"/>
              <a:pathLst>
                <a:path w="784752" h="17068" extrusionOk="0">
                  <a:moveTo>
                    <a:pt x="0" y="0"/>
                  </a:moveTo>
                  <a:lnTo>
                    <a:pt x="784752" y="0"/>
                  </a:lnTo>
                  <a:lnTo>
                    <a:pt x="784752" y="17068"/>
                  </a:lnTo>
                  <a:lnTo>
                    <a:pt x="0" y="17068"/>
                  </a:lnTo>
                  <a:close/>
                </a:path>
              </a:pathLst>
            </a:custGeom>
            <a:solidFill>
              <a:srgbClr val="232625"/>
            </a:solidFill>
            <a:ln>
              <a:noFill/>
            </a:ln>
          </p:spPr>
        </p:sp>
        <p:sp>
          <p:nvSpPr>
            <p:cNvPr id="793" name="Google Shape;793;p23"/>
            <p:cNvSpPr txBox="1"/>
            <p:nvPr/>
          </p:nvSpPr>
          <p:spPr>
            <a:xfrm>
              <a:off x="0" y="-38100"/>
              <a:ext cx="784752" cy="55168"/>
            </a:xfrm>
            <a:prstGeom prst="rect">
              <a:avLst/>
            </a:prstGeom>
            <a:noFill/>
            <a:ln>
              <a:noFill/>
            </a:ln>
          </p:spPr>
          <p:txBody>
            <a:bodyPr spcFirstLastPara="1" wrap="square" lIns="47025" tIns="47025" rIns="47025" bIns="47025" anchor="ctr" anchorCtr="0">
              <a:noAutofit/>
            </a:bodyPr>
            <a:lstStyle/>
            <a:p>
              <a:pPr marL="0" marR="0" lvl="0" indent="0" algn="ctr" rtl="0">
                <a:lnSpc>
                  <a:spcPct val="100777"/>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794" name="Google Shape;794;p23"/>
          <p:cNvGrpSpPr/>
          <p:nvPr/>
        </p:nvGrpSpPr>
        <p:grpSpPr>
          <a:xfrm>
            <a:off x="12350808" y="9869623"/>
            <a:ext cx="5937192" cy="417377"/>
            <a:chOff x="0" y="-38100"/>
            <a:chExt cx="784752" cy="55168"/>
          </a:xfrm>
        </p:grpSpPr>
        <p:sp>
          <p:nvSpPr>
            <p:cNvPr id="795" name="Google Shape;795;p23"/>
            <p:cNvSpPr/>
            <p:nvPr/>
          </p:nvSpPr>
          <p:spPr>
            <a:xfrm>
              <a:off x="0" y="0"/>
              <a:ext cx="784752" cy="17068"/>
            </a:xfrm>
            <a:custGeom>
              <a:avLst/>
              <a:gdLst/>
              <a:ahLst/>
              <a:cxnLst/>
              <a:rect l="l" t="t" r="r" b="b"/>
              <a:pathLst>
                <a:path w="784752" h="17068" extrusionOk="0">
                  <a:moveTo>
                    <a:pt x="0" y="0"/>
                  </a:moveTo>
                  <a:lnTo>
                    <a:pt x="784752" y="0"/>
                  </a:lnTo>
                  <a:lnTo>
                    <a:pt x="784752" y="17068"/>
                  </a:lnTo>
                  <a:lnTo>
                    <a:pt x="0" y="17068"/>
                  </a:lnTo>
                  <a:close/>
                </a:path>
              </a:pathLst>
            </a:custGeom>
            <a:solidFill>
              <a:srgbClr val="46A96C"/>
            </a:solidFill>
            <a:ln>
              <a:noFill/>
            </a:ln>
          </p:spPr>
        </p:sp>
        <p:sp>
          <p:nvSpPr>
            <p:cNvPr id="796" name="Google Shape;796;p23"/>
            <p:cNvSpPr txBox="1"/>
            <p:nvPr/>
          </p:nvSpPr>
          <p:spPr>
            <a:xfrm>
              <a:off x="0" y="-38100"/>
              <a:ext cx="784752" cy="55168"/>
            </a:xfrm>
            <a:prstGeom prst="rect">
              <a:avLst/>
            </a:prstGeom>
            <a:noFill/>
            <a:ln>
              <a:noFill/>
            </a:ln>
          </p:spPr>
          <p:txBody>
            <a:bodyPr spcFirstLastPara="1" wrap="square" lIns="47025" tIns="47025" rIns="47025" bIns="47025" anchor="ctr" anchorCtr="0">
              <a:noAutofit/>
            </a:bodyPr>
            <a:lstStyle/>
            <a:p>
              <a:pPr marL="0" marR="0" lvl="0" indent="0" algn="ctr" rtl="0">
                <a:lnSpc>
                  <a:spcPct val="100777"/>
                </a:lnSpc>
                <a:spcBef>
                  <a:spcPts val="0"/>
                </a:spcBef>
                <a:spcAft>
                  <a:spcPts val="0"/>
                </a:spcAft>
                <a:buNone/>
              </a:pPr>
              <a:endParaRPr sz="1800">
                <a:solidFill>
                  <a:schemeClr val="dk1"/>
                </a:solidFill>
                <a:latin typeface="Calibri"/>
                <a:ea typeface="Calibri"/>
                <a:cs typeface="Calibri"/>
                <a:sym typeface="Calibri"/>
              </a:endParaRPr>
            </a:p>
          </p:txBody>
        </p:sp>
      </p:grpSp>
      <p:sp>
        <p:nvSpPr>
          <p:cNvPr id="797" name="Google Shape;797;p23"/>
          <p:cNvSpPr/>
          <p:nvPr/>
        </p:nvSpPr>
        <p:spPr>
          <a:xfrm>
            <a:off x="6334467" y="8217966"/>
            <a:ext cx="2428533" cy="125934"/>
          </a:xfrm>
          <a:custGeom>
            <a:avLst/>
            <a:gdLst/>
            <a:ahLst/>
            <a:cxnLst/>
            <a:rect l="l" t="t" r="r" b="b"/>
            <a:pathLst>
              <a:path w="4738797" h="245735" extrusionOk="0">
                <a:moveTo>
                  <a:pt x="0" y="0"/>
                </a:moveTo>
                <a:lnTo>
                  <a:pt x="4738797" y="0"/>
                </a:lnTo>
                <a:lnTo>
                  <a:pt x="4738797" y="245735"/>
                </a:lnTo>
                <a:lnTo>
                  <a:pt x="0" y="245735"/>
                </a:lnTo>
                <a:lnTo>
                  <a:pt x="0" y="0"/>
                </a:lnTo>
                <a:close/>
              </a:path>
            </a:pathLst>
          </a:custGeom>
          <a:blipFill rotWithShape="1">
            <a:blip r:embed="rId4">
              <a:alphaModFix/>
            </a:blip>
            <a:stretch>
              <a:fillRect l="-11721" t="-22000" r="-11721"/>
            </a:stretch>
          </a:blipFill>
          <a:ln>
            <a:noFill/>
          </a:ln>
        </p:spPr>
      </p:sp>
      <p:sp>
        <p:nvSpPr>
          <p:cNvPr id="798" name="Google Shape;798;p23"/>
          <p:cNvSpPr/>
          <p:nvPr/>
        </p:nvSpPr>
        <p:spPr>
          <a:xfrm>
            <a:off x="6416573" y="5957854"/>
            <a:ext cx="2216511" cy="2216511"/>
          </a:xfrm>
          <a:custGeom>
            <a:avLst/>
            <a:gdLst/>
            <a:ahLst/>
            <a:cxnLst/>
            <a:rect l="l" t="t" r="r" b="b"/>
            <a:pathLst>
              <a:path w="4325071" h="4325071" extrusionOk="0">
                <a:moveTo>
                  <a:pt x="0" y="0"/>
                </a:moveTo>
                <a:lnTo>
                  <a:pt x="4325071" y="0"/>
                </a:lnTo>
                <a:lnTo>
                  <a:pt x="4325071" y="4325071"/>
                </a:lnTo>
                <a:lnTo>
                  <a:pt x="0" y="4325071"/>
                </a:lnTo>
                <a:lnTo>
                  <a:pt x="0" y="0"/>
                </a:lnTo>
                <a:close/>
              </a:path>
            </a:pathLst>
          </a:custGeom>
          <a:blipFill rotWithShape="1">
            <a:blip r:embed="rId5">
              <a:alphaModFix/>
            </a:blip>
            <a:stretch>
              <a:fillRect/>
            </a:stretch>
          </a:blipFill>
          <a:ln>
            <a:noFill/>
          </a:ln>
        </p:spPr>
      </p:sp>
      <p:sp>
        <p:nvSpPr>
          <p:cNvPr id="799" name="Google Shape;799;p23"/>
          <p:cNvSpPr txBox="1"/>
          <p:nvPr/>
        </p:nvSpPr>
        <p:spPr>
          <a:xfrm>
            <a:off x="8855445" y="7335998"/>
            <a:ext cx="4220773" cy="504946"/>
          </a:xfrm>
          <a:prstGeom prst="rect">
            <a:avLst/>
          </a:prstGeom>
          <a:noFill/>
          <a:ln>
            <a:noFill/>
          </a:ln>
        </p:spPr>
        <p:txBody>
          <a:bodyPr spcFirstLastPara="1" wrap="square" lIns="0" tIns="0" rIns="0" bIns="0" anchor="t" anchorCtr="0">
            <a:spAutoFit/>
          </a:bodyPr>
          <a:lstStyle/>
          <a:p>
            <a:pPr marL="0" marR="0" lvl="0" indent="0" algn="l" rtl="0">
              <a:lnSpc>
                <a:spcPct val="158392"/>
              </a:lnSpc>
              <a:spcBef>
                <a:spcPts val="0"/>
              </a:spcBef>
              <a:spcAft>
                <a:spcPts val="0"/>
              </a:spcAft>
              <a:buNone/>
            </a:pPr>
            <a:r>
              <a:rPr lang="en-US" sz="2800" b="1" i="1">
                <a:solidFill>
                  <a:srgbClr val="000000"/>
                </a:solidFill>
                <a:latin typeface="Arial"/>
                <a:ea typeface="Arial"/>
                <a:cs typeface="Arial"/>
                <a:sym typeface="Arial"/>
              </a:rPr>
              <a:t>#KeHSCon2026</a:t>
            </a:r>
            <a:endParaRPr/>
          </a:p>
        </p:txBody>
      </p:sp>
      <p:sp>
        <p:nvSpPr>
          <p:cNvPr id="800" name="Google Shape;800;p23"/>
          <p:cNvSpPr txBox="1"/>
          <p:nvPr/>
        </p:nvSpPr>
        <p:spPr>
          <a:xfrm>
            <a:off x="8855445" y="6406555"/>
            <a:ext cx="9235837" cy="632033"/>
          </a:xfrm>
          <a:prstGeom prst="rect">
            <a:avLst/>
          </a:prstGeom>
          <a:noFill/>
          <a:ln>
            <a:noFill/>
          </a:ln>
        </p:spPr>
        <p:txBody>
          <a:bodyPr spcFirstLastPara="1" wrap="square" lIns="0" tIns="0" rIns="0" bIns="0" anchor="t" anchorCtr="0">
            <a:spAutoFit/>
          </a:bodyPr>
          <a:lstStyle/>
          <a:p>
            <a:pPr marL="0" marR="0" lvl="0" indent="0" algn="l" rtl="0">
              <a:lnSpc>
                <a:spcPct val="199607"/>
              </a:lnSpc>
              <a:spcBef>
                <a:spcPts val="0"/>
              </a:spcBef>
              <a:spcAft>
                <a:spcPts val="0"/>
              </a:spcAft>
              <a:buNone/>
            </a:pPr>
            <a:r>
              <a:rPr lang="en-US" sz="2800" b="1">
                <a:solidFill>
                  <a:srgbClr val="FFFFFF"/>
                </a:solidFill>
                <a:latin typeface="Arial"/>
                <a:ea typeface="Arial"/>
                <a:cs typeface="Arial"/>
                <a:sym typeface="Arial"/>
              </a:rPr>
              <a:t>Scan to visit our website</a:t>
            </a:r>
            <a:endParaRPr/>
          </a:p>
        </p:txBody>
      </p:sp>
      <p:grpSp>
        <p:nvGrpSpPr>
          <p:cNvPr id="801" name="Google Shape;801;p23"/>
          <p:cNvGrpSpPr/>
          <p:nvPr/>
        </p:nvGrpSpPr>
        <p:grpSpPr>
          <a:xfrm>
            <a:off x="6477000" y="9455062"/>
            <a:ext cx="3061712" cy="337651"/>
            <a:chOff x="0" y="-57151"/>
            <a:chExt cx="4082282" cy="450201"/>
          </a:xfrm>
        </p:grpSpPr>
        <p:sp>
          <p:nvSpPr>
            <p:cNvPr id="802" name="Google Shape;802;p23"/>
            <p:cNvSpPr/>
            <p:nvPr/>
          </p:nvSpPr>
          <p:spPr>
            <a:xfrm>
              <a:off x="0" y="42357"/>
              <a:ext cx="329612" cy="336339"/>
            </a:xfrm>
            <a:custGeom>
              <a:avLst/>
              <a:gdLst/>
              <a:ahLst/>
              <a:cxnLst/>
              <a:rect l="l" t="t" r="r" b="b"/>
              <a:pathLst>
                <a:path w="329612" h="336339" extrusionOk="0">
                  <a:moveTo>
                    <a:pt x="0" y="0"/>
                  </a:moveTo>
                  <a:lnTo>
                    <a:pt x="329612" y="0"/>
                  </a:lnTo>
                  <a:lnTo>
                    <a:pt x="329612" y="336339"/>
                  </a:lnTo>
                  <a:lnTo>
                    <a:pt x="0" y="336339"/>
                  </a:lnTo>
                  <a:lnTo>
                    <a:pt x="0" y="0"/>
                  </a:lnTo>
                  <a:close/>
                </a:path>
              </a:pathLst>
            </a:custGeom>
            <a:noFill/>
            <a:ln>
              <a:noFill/>
            </a:ln>
          </p:spPr>
        </p:sp>
        <p:sp>
          <p:nvSpPr>
            <p:cNvPr id="803" name="Google Shape;803;p23"/>
            <p:cNvSpPr/>
            <p:nvPr/>
          </p:nvSpPr>
          <p:spPr>
            <a:xfrm>
              <a:off x="451013" y="42357"/>
              <a:ext cx="336339" cy="336339"/>
            </a:xfrm>
            <a:custGeom>
              <a:avLst/>
              <a:gdLst/>
              <a:ahLst/>
              <a:cxnLst/>
              <a:rect l="l" t="t" r="r" b="b"/>
              <a:pathLst>
                <a:path w="336339" h="336339" extrusionOk="0">
                  <a:moveTo>
                    <a:pt x="0" y="0"/>
                  </a:moveTo>
                  <a:lnTo>
                    <a:pt x="336338" y="0"/>
                  </a:lnTo>
                  <a:lnTo>
                    <a:pt x="336338" y="336339"/>
                  </a:lnTo>
                  <a:lnTo>
                    <a:pt x="0" y="336339"/>
                  </a:lnTo>
                  <a:lnTo>
                    <a:pt x="0" y="0"/>
                  </a:lnTo>
                  <a:close/>
                </a:path>
              </a:pathLst>
            </a:custGeom>
            <a:noFill/>
            <a:ln>
              <a:noFill/>
            </a:ln>
          </p:spPr>
        </p:sp>
        <p:sp>
          <p:nvSpPr>
            <p:cNvPr id="804" name="Google Shape;804;p23"/>
            <p:cNvSpPr/>
            <p:nvPr/>
          </p:nvSpPr>
          <p:spPr>
            <a:xfrm>
              <a:off x="966228" y="42357"/>
              <a:ext cx="336339" cy="336339"/>
            </a:xfrm>
            <a:custGeom>
              <a:avLst/>
              <a:gdLst/>
              <a:ahLst/>
              <a:cxnLst/>
              <a:rect l="l" t="t" r="r" b="b"/>
              <a:pathLst>
                <a:path w="336339" h="336339" extrusionOk="0">
                  <a:moveTo>
                    <a:pt x="0" y="0"/>
                  </a:moveTo>
                  <a:lnTo>
                    <a:pt x="336339" y="0"/>
                  </a:lnTo>
                  <a:lnTo>
                    <a:pt x="336339" y="336339"/>
                  </a:lnTo>
                  <a:lnTo>
                    <a:pt x="0" y="336339"/>
                  </a:lnTo>
                  <a:lnTo>
                    <a:pt x="0" y="0"/>
                  </a:lnTo>
                  <a:close/>
                </a:path>
              </a:pathLst>
            </a:custGeom>
            <a:noFill/>
            <a:ln>
              <a:noFill/>
            </a:ln>
          </p:spPr>
        </p:sp>
        <p:sp>
          <p:nvSpPr>
            <p:cNvPr id="805" name="Google Shape;805;p23"/>
            <p:cNvSpPr/>
            <p:nvPr/>
          </p:nvSpPr>
          <p:spPr>
            <a:xfrm>
              <a:off x="1472729" y="42357"/>
              <a:ext cx="394427" cy="336339"/>
            </a:xfrm>
            <a:custGeom>
              <a:avLst/>
              <a:gdLst/>
              <a:ahLst/>
              <a:cxnLst/>
              <a:rect l="l" t="t" r="r" b="b"/>
              <a:pathLst>
                <a:path w="394427" h="336339" extrusionOk="0">
                  <a:moveTo>
                    <a:pt x="0" y="0"/>
                  </a:moveTo>
                  <a:lnTo>
                    <a:pt x="394427" y="0"/>
                  </a:lnTo>
                  <a:lnTo>
                    <a:pt x="394427" y="336339"/>
                  </a:lnTo>
                  <a:lnTo>
                    <a:pt x="0" y="336339"/>
                  </a:lnTo>
                  <a:lnTo>
                    <a:pt x="0" y="0"/>
                  </a:lnTo>
                  <a:close/>
                </a:path>
              </a:pathLst>
            </a:custGeom>
            <a:noFill/>
            <a:ln>
              <a:noFill/>
            </a:ln>
          </p:spPr>
        </p:sp>
        <p:sp>
          <p:nvSpPr>
            <p:cNvPr id="806" name="Google Shape;806;p23"/>
            <p:cNvSpPr txBox="1"/>
            <p:nvPr/>
          </p:nvSpPr>
          <p:spPr>
            <a:xfrm>
              <a:off x="1990943" y="-57151"/>
              <a:ext cx="2091339" cy="450201"/>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1970">
                  <a:solidFill>
                    <a:srgbClr val="000000"/>
                  </a:solidFill>
                  <a:latin typeface="Arial"/>
                  <a:ea typeface="Arial"/>
                  <a:cs typeface="Arial"/>
                  <a:sym typeface="Arial"/>
                </a:rPr>
                <a:t>@NPHIKenya</a:t>
              </a:r>
              <a:endParaRPr/>
            </a:p>
          </p:txBody>
        </p:sp>
      </p:grpSp>
      <p:grpSp>
        <p:nvGrpSpPr>
          <p:cNvPr id="807" name="Google Shape;807;p23"/>
          <p:cNvGrpSpPr/>
          <p:nvPr/>
        </p:nvGrpSpPr>
        <p:grpSpPr>
          <a:xfrm>
            <a:off x="9729780" y="9455062"/>
            <a:ext cx="2160985" cy="337651"/>
            <a:chOff x="10620962" y="8981676"/>
            <a:chExt cx="2160985" cy="337651"/>
          </a:xfrm>
        </p:grpSpPr>
        <p:sp>
          <p:nvSpPr>
            <p:cNvPr id="808" name="Google Shape;808;p23"/>
            <p:cNvSpPr/>
            <p:nvPr/>
          </p:nvSpPr>
          <p:spPr>
            <a:xfrm>
              <a:off x="10620962" y="9046648"/>
              <a:ext cx="250570" cy="250570"/>
            </a:xfrm>
            <a:custGeom>
              <a:avLst/>
              <a:gdLst/>
              <a:ahLst/>
              <a:cxnLst/>
              <a:rect l="l" t="t" r="r" b="b"/>
              <a:pathLst>
                <a:path w="334093" h="334093" extrusionOk="0">
                  <a:moveTo>
                    <a:pt x="0" y="0"/>
                  </a:moveTo>
                  <a:lnTo>
                    <a:pt x="334093" y="0"/>
                  </a:lnTo>
                  <a:lnTo>
                    <a:pt x="334093" y="334093"/>
                  </a:lnTo>
                  <a:lnTo>
                    <a:pt x="0" y="334093"/>
                  </a:lnTo>
                  <a:lnTo>
                    <a:pt x="0" y="0"/>
                  </a:lnTo>
                  <a:close/>
                </a:path>
              </a:pathLst>
            </a:custGeom>
            <a:noFill/>
            <a:ln>
              <a:noFill/>
            </a:ln>
          </p:spPr>
        </p:sp>
        <p:sp>
          <p:nvSpPr>
            <p:cNvPr id="809" name="Google Shape;809;p23"/>
            <p:cNvSpPr txBox="1"/>
            <p:nvPr/>
          </p:nvSpPr>
          <p:spPr>
            <a:xfrm>
              <a:off x="10946176" y="8981676"/>
              <a:ext cx="1835771" cy="337651"/>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1970">
                  <a:solidFill>
                    <a:srgbClr val="000000"/>
                  </a:solidFill>
                  <a:latin typeface="Arial"/>
                  <a:ea typeface="Arial"/>
                  <a:cs typeface="Arial"/>
                  <a:sym typeface="Arial"/>
                </a:rPr>
                <a:t>www.nphi.go.ke</a:t>
              </a:r>
              <a:endParaRPr/>
            </a:p>
          </p:txBody>
        </p:sp>
      </p:grpSp>
      <p:sp>
        <p:nvSpPr>
          <p:cNvPr id="810" name="Google Shape;810;p23"/>
          <p:cNvSpPr txBox="1"/>
          <p:nvPr/>
        </p:nvSpPr>
        <p:spPr>
          <a:xfrm>
            <a:off x="4237526" y="4914900"/>
            <a:ext cx="9235837" cy="981038"/>
          </a:xfrm>
          <a:prstGeom prst="rect">
            <a:avLst/>
          </a:prstGeom>
          <a:noFill/>
          <a:ln>
            <a:noFill/>
          </a:ln>
        </p:spPr>
        <p:txBody>
          <a:bodyPr spcFirstLastPara="1" wrap="square" lIns="0" tIns="0" rIns="0" bIns="0" anchor="t" anchorCtr="0">
            <a:spAutoFit/>
          </a:bodyPr>
          <a:lstStyle/>
          <a:p>
            <a:pPr marL="0" marR="0" lvl="0" indent="0" algn="ctr" rtl="0">
              <a:lnSpc>
                <a:spcPct val="48600"/>
              </a:lnSpc>
              <a:spcBef>
                <a:spcPts val="0"/>
              </a:spcBef>
              <a:spcAft>
                <a:spcPts val="0"/>
              </a:spcAft>
              <a:buNone/>
            </a:pPr>
            <a:r>
              <a:rPr lang="en-US" sz="11500" b="1">
                <a:solidFill>
                  <a:srgbClr val="FFFFFF"/>
                </a:solidFill>
                <a:latin typeface="Courgette"/>
                <a:ea typeface="Courgette"/>
                <a:cs typeface="Courgette"/>
                <a:sym typeface="Courgette"/>
              </a:rPr>
              <a:t>Thank you!</a:t>
            </a:r>
            <a:endParaRPr/>
          </a:p>
        </p:txBody>
      </p:sp>
      <p:pic>
        <p:nvPicPr>
          <p:cNvPr id="811" name="Google Shape;811;p23"/>
          <p:cNvPicPr preferRelativeResize="0"/>
          <p:nvPr/>
        </p:nvPicPr>
        <p:blipFill>
          <a:blip r:embed="rId6">
            <a:alphaModFix/>
          </a:blip>
          <a:stretch>
            <a:fillRect/>
          </a:stretch>
        </p:blipFill>
        <p:spPr>
          <a:xfrm>
            <a:off x="7534656" y="603504"/>
            <a:ext cx="3767006" cy="2216525"/>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1683</Words>
  <Application>Microsoft Office PowerPoint</Application>
  <PresentationFormat>Custom</PresentationFormat>
  <Paragraphs>148</Paragraphs>
  <Slides>11</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Material Icons</vt:lpstr>
      <vt:lpstr>Calibri</vt:lpstr>
      <vt:lpstr>Courgette</vt:lpstr>
      <vt:lpstr>Arial </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Kathrine Ganda</cp:lastModifiedBy>
  <cp:revision>1</cp:revision>
  <dcterms:modified xsi:type="dcterms:W3CDTF">2026-05-05T09:07:14Z</dcterms:modified>
</cp:coreProperties>
</file>